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8" r:id="rId6"/>
    <p:sldId id="270" r:id="rId7"/>
    <p:sldId id="271" r:id="rId8"/>
    <p:sldId id="267" r:id="rId9"/>
    <p:sldId id="269" r:id="rId10"/>
    <p:sldId id="263" r:id="rId11"/>
    <p:sldId id="266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C"/>
    <a:srgbClr val="FBE5D6"/>
    <a:srgbClr val="7030A0"/>
    <a:srgbClr val="AB86C7"/>
    <a:srgbClr val="A02020"/>
    <a:srgbClr val="9F3F21"/>
    <a:srgbClr val="CC00FF"/>
    <a:srgbClr val="AD18B8"/>
    <a:srgbClr val="92522E"/>
    <a:srgbClr val="2124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0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FDC3-82E8-72CE-E96F-76EC1898D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4F2E2-49EC-4BC7-A766-417A66E43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F530F-95BF-4BD6-FC19-A457A1CE2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68DF4-49B3-B704-DD3F-47F15142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56373-6791-C48D-CB18-174CF44E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961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3DF4-6C47-E081-A175-39BBA9BE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FCC26-5121-3BA8-43D6-5D38D422B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9E4ED-F0CF-04AA-0B32-45C14DB2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03C2D-0FDB-B36B-E41B-D8EC50062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62DFA-BF86-6830-E715-1FA4E31E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99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5AD88-149E-733E-00CD-49FF3C49E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00C3A-FFA2-AC91-E5DA-C7E93D80C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612B3-AFEB-3D4A-A0AF-DB823F6F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4F82D-DE78-98ED-F747-314043B7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8F5C-9965-088B-36A2-97B27FC8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32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CEDB-3D28-3568-ED19-5535542D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5848-070B-F080-7825-D5928DFF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DFD99-3A76-2543-A9CC-595DC83C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5D24F-888C-4D64-BA88-4BB011EE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1658A-D0E8-A0FD-A2BD-968E1452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702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C60F-448B-5BB8-8889-7648D62A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113F4-2A26-55C2-61B1-ED0B6D451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B8557-C61D-9817-97BD-79C0ED2F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8EA32-8B7C-793F-4686-678BA186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E2CAF-0FA2-DF44-A910-C2F12470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03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1DC8-4943-766F-F35E-9A4F47C5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0FAC-AE5F-906F-5DD7-4B8032748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0B676-33CB-3EFC-C4B6-626D557AA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2B531-2F69-5659-0C5D-4F6AFC2A8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E1BA6-5F20-AA1A-F5BF-3DAA88C2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E8CCB-E0A0-6C7C-B617-53A65074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2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9E11-C1B1-3BBB-73F2-4F63ED1B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C861-3244-0018-95AD-66ED51097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42368-8D0B-5645-BB98-8C23198A1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FF8D3-F62E-F3EE-D0BD-0B5554A31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DD536-13C8-52FB-335A-A4406CCB4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5FAC3E-EA5A-FFF7-DB1B-4A7B7B99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E115CB-D6BB-6543-E551-851BD073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C95FC-5E0C-A405-08E6-4F44E9E3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21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0C53-70AF-B5EB-989D-0CCC2921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36CD3-E3D3-2F24-1005-FC4E6C33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01010-D2DA-5E29-C676-3AC5CCFE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0930E-C261-3D2C-61DD-28B352F1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0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AEFBA-8BD8-7FF9-79F1-9DE502EC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F9226-EB0F-B193-F422-80D7336C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110A-A821-5BFB-3FB9-28541922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44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97F6-57B9-EA73-EF70-74522C89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D633-F8C9-E00A-C1CC-CE6250C43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64759-F7C4-D039-C8FC-E6582046D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54790-9574-08FF-7A1F-1F35556B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3DFCA-38FC-29C0-8C22-64AB237A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A0353-92EF-D13F-6A4D-F78A870B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85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7C6E-5B73-CD49-F036-47C7FDD7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3ABF7-E1C6-1F49-5BFA-98C92FE09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9FD10-4474-B245-9C1D-700D3043B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A335F-155C-7E3A-0F0D-4DFEEEBAC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864E5-F7F4-E443-8E89-1018AA67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21897-AB97-EAE4-836A-80B2FDBE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79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EB28E-3717-528A-D81F-3CC3861D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0E366-C666-7E52-EFF0-707DB125B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4357F-D1A2-CE86-FCC5-D68DD6B05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5A0-EB9B-44C2-A63D-A3C2CBA7C7B2}" type="datetimeFigureOut">
              <a:rPr lang="de-DE" smtClean="0"/>
              <a:t>08.07.2023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95408-E2A0-120F-6E32-633498C1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6DFB3-E07F-FC96-80AF-6429BE37B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69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54AF-F2B9-E95E-6B59-ADEB02E50D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CBD24-1D73-B2FF-CD91-6A1B403FBD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90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79C324-DAB5-4CC0-C0BA-96DBD325D786}"/>
              </a:ext>
            </a:extLst>
          </p:cNvPr>
          <p:cNvSpPr/>
          <p:nvPr/>
        </p:nvSpPr>
        <p:spPr>
          <a:xfrm>
            <a:off x="6390235" y="4620414"/>
            <a:ext cx="1280170" cy="13574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DDB2ACC-304E-C0DA-5F20-6C2F0ABEA5DE}"/>
              </a:ext>
            </a:extLst>
          </p:cNvPr>
          <p:cNvSpPr/>
          <p:nvPr/>
        </p:nvSpPr>
        <p:spPr>
          <a:xfrm>
            <a:off x="2696707" y="4620414"/>
            <a:ext cx="1280170" cy="135749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425A63-EC91-1870-D007-9179480645D2}"/>
              </a:ext>
            </a:extLst>
          </p:cNvPr>
          <p:cNvSpPr/>
          <p:nvPr/>
        </p:nvSpPr>
        <p:spPr>
          <a:xfrm>
            <a:off x="6215937" y="2878243"/>
            <a:ext cx="1616600" cy="1357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F25D79-7FCC-E23A-DEAB-9ACA3BDEE48E}"/>
              </a:ext>
            </a:extLst>
          </p:cNvPr>
          <p:cNvSpPr/>
          <p:nvPr/>
        </p:nvSpPr>
        <p:spPr>
          <a:xfrm>
            <a:off x="2527113" y="2878243"/>
            <a:ext cx="1616600" cy="1357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7549A0-7017-CC3E-9DEE-ABC257B38489}"/>
              </a:ext>
            </a:extLst>
          </p:cNvPr>
          <p:cNvSpPr/>
          <p:nvPr/>
        </p:nvSpPr>
        <p:spPr>
          <a:xfrm>
            <a:off x="830594" y="3741885"/>
            <a:ext cx="1616600" cy="135749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92EDBC0-4060-12C0-1D5E-594A9C23582F}"/>
              </a:ext>
            </a:extLst>
          </p:cNvPr>
          <p:cNvSpPr/>
          <p:nvPr/>
        </p:nvSpPr>
        <p:spPr>
          <a:xfrm>
            <a:off x="8067915" y="3749870"/>
            <a:ext cx="1252790" cy="140432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Forward “Temporal” Attention (in detail)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509B83-F310-213C-5722-BE8E2D420755}"/>
              </a:ext>
            </a:extLst>
          </p:cNvPr>
          <p:cNvCxnSpPr>
            <a:cxnSpLocks/>
          </p:cNvCxnSpPr>
          <p:nvPr/>
        </p:nvCxnSpPr>
        <p:spPr>
          <a:xfrm flipH="1">
            <a:off x="1103932" y="6694150"/>
            <a:ext cx="8225007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6572453" y="4069595"/>
            <a:ext cx="915746" cy="84131"/>
          </a:xfrm>
          <a:prstGeom prst="round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rgbClr val="CC00FF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6572452" y="3946337"/>
            <a:ext cx="915746" cy="84131"/>
          </a:xfrm>
          <a:prstGeom prst="roundRect">
            <a:avLst/>
          </a:prstGeom>
          <a:solidFill>
            <a:srgbClr val="6347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6572451" y="3823078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6572451" y="3699820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6572450" y="3576561"/>
            <a:ext cx="915746" cy="84131"/>
          </a:xfrm>
          <a:prstGeom prst="roundRect">
            <a:avLst/>
          </a:prstGeom>
          <a:solidFill>
            <a:srgbClr val="2124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6572450" y="3453303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6572449" y="3330044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6572449" y="3206786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6572448" y="3083527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6572448" y="2960269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18849BF-C393-347A-6E14-E0AE44BE5F83}"/>
              </a:ext>
            </a:extLst>
          </p:cNvPr>
          <p:cNvSpPr/>
          <p:nvPr/>
        </p:nvSpPr>
        <p:spPr>
          <a:xfrm rot="10800000" flipV="1">
            <a:off x="2877551" y="4069595"/>
            <a:ext cx="915746" cy="84131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8983D8C-FDF8-A008-3BBD-F044868C1C4F}"/>
              </a:ext>
            </a:extLst>
          </p:cNvPr>
          <p:cNvSpPr/>
          <p:nvPr/>
        </p:nvSpPr>
        <p:spPr>
          <a:xfrm rot="10800000" flipV="1">
            <a:off x="2877551" y="3946337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2FAC450-9CD3-AE19-F4B8-C0C4DC683B67}"/>
              </a:ext>
            </a:extLst>
          </p:cNvPr>
          <p:cNvSpPr/>
          <p:nvPr/>
        </p:nvSpPr>
        <p:spPr>
          <a:xfrm rot="10800000" flipV="1">
            <a:off x="2877550" y="3823078"/>
            <a:ext cx="915746" cy="84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CD3C534-E10D-2084-B820-81B10D314382}"/>
              </a:ext>
            </a:extLst>
          </p:cNvPr>
          <p:cNvSpPr/>
          <p:nvPr/>
        </p:nvSpPr>
        <p:spPr>
          <a:xfrm rot="10800000" flipV="1">
            <a:off x="2877549" y="3699820"/>
            <a:ext cx="915746" cy="841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5547ECD-69A6-F358-2747-E04C996E1DD1}"/>
              </a:ext>
            </a:extLst>
          </p:cNvPr>
          <p:cNvSpPr/>
          <p:nvPr/>
        </p:nvSpPr>
        <p:spPr>
          <a:xfrm rot="10800000" flipV="1">
            <a:off x="2877549" y="3576561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9941490-C83F-03A3-A0C4-35AFFD38B288}"/>
              </a:ext>
            </a:extLst>
          </p:cNvPr>
          <p:cNvSpPr/>
          <p:nvPr/>
        </p:nvSpPr>
        <p:spPr>
          <a:xfrm rot="10800000" flipV="1">
            <a:off x="2877548" y="3453303"/>
            <a:ext cx="915746" cy="841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A11E537-A9B2-E951-1226-D5433CBC21F1}"/>
              </a:ext>
            </a:extLst>
          </p:cNvPr>
          <p:cNvSpPr/>
          <p:nvPr/>
        </p:nvSpPr>
        <p:spPr>
          <a:xfrm rot="10800000" flipV="1">
            <a:off x="2877548" y="3330044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D6F93D1-446E-7455-86EB-C92D77BD43FB}"/>
              </a:ext>
            </a:extLst>
          </p:cNvPr>
          <p:cNvSpPr/>
          <p:nvPr/>
        </p:nvSpPr>
        <p:spPr>
          <a:xfrm rot="10800000" flipV="1">
            <a:off x="2877547" y="3206786"/>
            <a:ext cx="915746" cy="841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B00FDEB-F052-6494-26EC-5F4ECEC7FE23}"/>
              </a:ext>
            </a:extLst>
          </p:cNvPr>
          <p:cNvSpPr/>
          <p:nvPr/>
        </p:nvSpPr>
        <p:spPr>
          <a:xfrm rot="10800000" flipV="1">
            <a:off x="2877547" y="3083527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191F7A-D1CD-B633-D6FD-141FADFF2941}"/>
              </a:ext>
            </a:extLst>
          </p:cNvPr>
          <p:cNvSpPr/>
          <p:nvPr/>
        </p:nvSpPr>
        <p:spPr>
          <a:xfrm rot="10800000" flipV="1">
            <a:off x="2877546" y="2960269"/>
            <a:ext cx="915746" cy="841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4534626" y="5380006"/>
                <a:ext cx="928484" cy="2553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626" y="5380006"/>
                <a:ext cx="928484" cy="25538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236437" y="5377551"/>
                <a:ext cx="928484" cy="2553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437" y="5377551"/>
                <a:ext cx="928484" cy="255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C80416-FE10-F870-79C5-4BF9B8DCEF75}"/>
              </a:ext>
            </a:extLst>
          </p:cNvPr>
          <p:cNvCxnSpPr>
            <a:cxnSpLocks/>
            <a:stCxn id="124" idx="1"/>
            <a:endCxn id="42" idx="3"/>
          </p:cNvCxnSpPr>
          <p:nvPr/>
        </p:nvCxnSpPr>
        <p:spPr>
          <a:xfrm flipV="1">
            <a:off x="5450377" y="3988403"/>
            <a:ext cx="1122075" cy="495559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597C91-F287-09E6-A207-F6EC52CFA3B6}"/>
              </a:ext>
            </a:extLst>
          </p:cNvPr>
          <p:cNvCxnSpPr>
            <a:cxnSpLocks/>
            <a:stCxn id="124" idx="1"/>
            <a:endCxn id="49" idx="3"/>
          </p:cNvCxnSpPr>
          <p:nvPr/>
        </p:nvCxnSpPr>
        <p:spPr>
          <a:xfrm flipV="1">
            <a:off x="5450377" y="3125593"/>
            <a:ext cx="1122071" cy="1358369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55C7873-4C5A-BF3B-663D-61E337732665}"/>
              </a:ext>
            </a:extLst>
          </p:cNvPr>
          <p:cNvCxnSpPr>
            <a:cxnSpLocks/>
            <a:stCxn id="124" idx="1"/>
            <a:endCxn id="41" idx="3"/>
          </p:cNvCxnSpPr>
          <p:nvPr/>
        </p:nvCxnSpPr>
        <p:spPr>
          <a:xfrm flipV="1">
            <a:off x="5450377" y="4111661"/>
            <a:ext cx="1122076" cy="372301"/>
          </a:xfrm>
          <a:prstGeom prst="line">
            <a:avLst/>
          </a:prstGeom>
          <a:ln w="571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CC6225-448C-7403-C78E-353E3B1E3AE1}"/>
              </a:ext>
            </a:extLst>
          </p:cNvPr>
          <p:cNvCxnSpPr>
            <a:cxnSpLocks/>
            <a:stCxn id="124" idx="1"/>
            <a:endCxn id="45" idx="3"/>
          </p:cNvCxnSpPr>
          <p:nvPr/>
        </p:nvCxnSpPr>
        <p:spPr>
          <a:xfrm flipV="1">
            <a:off x="5450377" y="3618627"/>
            <a:ext cx="1122073" cy="865335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1182248" y="5377551"/>
                <a:ext cx="928484" cy="2553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48" y="5377551"/>
                <a:ext cx="928484" cy="255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797CAE-9D54-CD20-E17B-D213EA002DC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2134970" y="3865144"/>
            <a:ext cx="742580" cy="738433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47EFC9-0AB5-5ADC-8BEA-565BAD73CCD0}"/>
              </a:ext>
            </a:extLst>
          </p:cNvPr>
          <p:cNvCxnSpPr>
            <a:cxnSpLocks/>
            <a:stCxn id="192" idx="1"/>
            <a:endCxn id="64" idx="3"/>
          </p:cNvCxnSpPr>
          <p:nvPr/>
        </p:nvCxnSpPr>
        <p:spPr>
          <a:xfrm flipV="1">
            <a:off x="2104366" y="3248852"/>
            <a:ext cx="773181" cy="1357498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A80303-3D4D-1961-77E6-FA94630CD9E9}"/>
              </a:ext>
            </a:extLst>
          </p:cNvPr>
          <p:cNvCxnSpPr>
            <a:cxnSpLocks/>
            <a:stCxn id="192" idx="1"/>
            <a:endCxn id="62" idx="3"/>
          </p:cNvCxnSpPr>
          <p:nvPr/>
        </p:nvCxnSpPr>
        <p:spPr>
          <a:xfrm flipV="1">
            <a:off x="2104366" y="3495369"/>
            <a:ext cx="773182" cy="1110981"/>
          </a:xfrm>
          <a:prstGeom prst="line">
            <a:avLst/>
          </a:prstGeom>
          <a:ln w="571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2D5A55-76B4-693B-167D-3195BF75FA6F}"/>
              </a:ext>
            </a:extLst>
          </p:cNvPr>
          <p:cNvCxnSpPr>
            <a:cxnSpLocks/>
            <a:stCxn id="192" idx="1"/>
            <a:endCxn id="51" idx="3"/>
          </p:cNvCxnSpPr>
          <p:nvPr/>
        </p:nvCxnSpPr>
        <p:spPr>
          <a:xfrm flipV="1">
            <a:off x="2104366" y="4111661"/>
            <a:ext cx="773185" cy="494689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E8FEA4-DE62-3502-82E8-3E9E051174E1}"/>
              </a:ext>
            </a:extLst>
          </p:cNvPr>
          <p:cNvCxnSpPr/>
          <p:nvPr/>
        </p:nvCxnSpPr>
        <p:spPr>
          <a:xfrm>
            <a:off x="9886633" y="2933831"/>
            <a:ext cx="0" cy="49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B499B0-34F5-24F1-09B7-A8514A7D5754}"/>
              </a:ext>
            </a:extLst>
          </p:cNvPr>
          <p:cNvCxnSpPr>
            <a:cxnSpLocks/>
          </p:cNvCxnSpPr>
          <p:nvPr/>
        </p:nvCxnSpPr>
        <p:spPr>
          <a:xfrm>
            <a:off x="9886633" y="2933831"/>
            <a:ext cx="543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B4E7E6-9B42-FE27-6713-EE403D9D80C4}"/>
                  </a:ext>
                </a:extLst>
              </p:cNvPr>
              <p:cNvSpPr txBox="1"/>
              <p:nvPr/>
            </p:nvSpPr>
            <p:spPr>
              <a:xfrm>
                <a:off x="9567254" y="3451091"/>
                <a:ext cx="684739" cy="12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B4E7E6-9B42-FE27-6713-EE403D9D8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54" y="3451091"/>
                <a:ext cx="684739" cy="125470"/>
              </a:xfrm>
              <a:prstGeom prst="rect">
                <a:avLst/>
              </a:prstGeom>
              <a:blipFill>
                <a:blip r:embed="rId5"/>
                <a:stretch>
                  <a:fillRect r="-90265" b="-10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09776E-E412-C4E9-B347-BDD5552C2599}"/>
                  </a:ext>
                </a:extLst>
              </p:cNvPr>
              <p:cNvSpPr txBox="1"/>
              <p:nvPr/>
            </p:nvSpPr>
            <p:spPr>
              <a:xfrm>
                <a:off x="10073546" y="2957300"/>
                <a:ext cx="684739" cy="12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09776E-E412-C4E9-B347-BDD5552C2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546" y="2957300"/>
                <a:ext cx="684739" cy="125470"/>
              </a:xfrm>
              <a:prstGeom prst="rect">
                <a:avLst/>
              </a:prstGeom>
              <a:blipFill>
                <a:blip r:embed="rId6"/>
                <a:stretch>
                  <a:fillRect r="-50442" b="-10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C7BE-D09B-0008-E9DE-F1BF3973A719}"/>
              </a:ext>
            </a:extLst>
          </p:cNvPr>
          <p:cNvSpPr/>
          <p:nvPr/>
        </p:nvSpPr>
        <p:spPr>
          <a:xfrm rot="10800000" flipV="1">
            <a:off x="2877546" y="5801634"/>
            <a:ext cx="915746" cy="841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63FA2D7-437F-74C4-3C4F-87431980AC51}"/>
              </a:ext>
            </a:extLst>
          </p:cNvPr>
          <p:cNvSpPr/>
          <p:nvPr/>
        </p:nvSpPr>
        <p:spPr>
          <a:xfrm rot="10800000" flipV="1">
            <a:off x="2877545" y="5678377"/>
            <a:ext cx="915746" cy="841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B62B56B-5294-EBBC-F93E-74845852EA26}"/>
              </a:ext>
            </a:extLst>
          </p:cNvPr>
          <p:cNvSpPr/>
          <p:nvPr/>
        </p:nvSpPr>
        <p:spPr>
          <a:xfrm rot="10800000" flipV="1">
            <a:off x="2877545" y="5555118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C303C7-039C-9437-C7CC-87FC5D8D9933}"/>
              </a:ext>
            </a:extLst>
          </p:cNvPr>
          <p:cNvSpPr/>
          <p:nvPr/>
        </p:nvSpPr>
        <p:spPr>
          <a:xfrm rot="10800000" flipV="1">
            <a:off x="2877544" y="5431859"/>
            <a:ext cx="915746" cy="8413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E486370-1B09-5FE6-8147-69AFA5959BF3}"/>
              </a:ext>
            </a:extLst>
          </p:cNvPr>
          <p:cNvSpPr/>
          <p:nvPr/>
        </p:nvSpPr>
        <p:spPr>
          <a:xfrm rot="10800000" flipV="1">
            <a:off x="2877544" y="5308600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C4E265B-E590-DC10-6EF4-32F9F0ED939E}"/>
              </a:ext>
            </a:extLst>
          </p:cNvPr>
          <p:cNvSpPr/>
          <p:nvPr/>
        </p:nvSpPr>
        <p:spPr>
          <a:xfrm rot="10800000" flipV="1">
            <a:off x="2877543" y="5185342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DBE54DA-2A4E-CA5F-526A-0B738702D198}"/>
              </a:ext>
            </a:extLst>
          </p:cNvPr>
          <p:cNvSpPr/>
          <p:nvPr/>
        </p:nvSpPr>
        <p:spPr>
          <a:xfrm rot="10800000" flipV="1">
            <a:off x="2877542" y="5062083"/>
            <a:ext cx="915746" cy="841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5CACABB-2DCB-7FD9-AB04-D76EA40F9ACB}"/>
              </a:ext>
            </a:extLst>
          </p:cNvPr>
          <p:cNvSpPr/>
          <p:nvPr/>
        </p:nvSpPr>
        <p:spPr>
          <a:xfrm rot="10800000" flipV="1">
            <a:off x="2877542" y="4938825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6CE6626-1D7A-73F2-0A9A-500DD784533A}"/>
              </a:ext>
            </a:extLst>
          </p:cNvPr>
          <p:cNvSpPr/>
          <p:nvPr/>
        </p:nvSpPr>
        <p:spPr>
          <a:xfrm rot="10800000" flipV="1">
            <a:off x="2877541" y="4815567"/>
            <a:ext cx="915746" cy="8413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08A84D0-54AD-2C19-206B-4C1A0DC8E928}"/>
              </a:ext>
            </a:extLst>
          </p:cNvPr>
          <p:cNvSpPr/>
          <p:nvPr/>
        </p:nvSpPr>
        <p:spPr>
          <a:xfrm rot="10800000" flipV="1">
            <a:off x="2877541" y="4692308"/>
            <a:ext cx="915746" cy="8413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3AB5DB3-DAAF-50DA-67BE-C2B856656155}"/>
              </a:ext>
            </a:extLst>
          </p:cNvPr>
          <p:cNvSpPr/>
          <p:nvPr/>
        </p:nvSpPr>
        <p:spPr>
          <a:xfrm rot="10800000" flipV="1">
            <a:off x="6572456" y="5822733"/>
            <a:ext cx="915746" cy="841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DAB7BB0-F0B1-6AF6-B02C-16E565D4000B}"/>
              </a:ext>
            </a:extLst>
          </p:cNvPr>
          <p:cNvSpPr/>
          <p:nvPr/>
        </p:nvSpPr>
        <p:spPr>
          <a:xfrm rot="10800000" flipV="1">
            <a:off x="6572455" y="5699475"/>
            <a:ext cx="915746" cy="841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4BCB4E8-1CE4-5B25-061F-8DA1C280141B}"/>
              </a:ext>
            </a:extLst>
          </p:cNvPr>
          <p:cNvSpPr/>
          <p:nvPr/>
        </p:nvSpPr>
        <p:spPr>
          <a:xfrm rot="10800000" flipV="1">
            <a:off x="6572455" y="5576216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ADF4DF3-2C2D-1F84-9C5A-43960D883432}"/>
              </a:ext>
            </a:extLst>
          </p:cNvPr>
          <p:cNvSpPr/>
          <p:nvPr/>
        </p:nvSpPr>
        <p:spPr>
          <a:xfrm rot="10800000" flipV="1">
            <a:off x="6572454" y="5452958"/>
            <a:ext cx="915746" cy="8413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E49BBC9-D142-7DA3-8858-FC8C69886C4A}"/>
              </a:ext>
            </a:extLst>
          </p:cNvPr>
          <p:cNvSpPr/>
          <p:nvPr/>
        </p:nvSpPr>
        <p:spPr>
          <a:xfrm rot="10800000" flipV="1">
            <a:off x="6572454" y="5329699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DFA5B1E-C03E-BAB3-1C5A-42E25F498361}"/>
              </a:ext>
            </a:extLst>
          </p:cNvPr>
          <p:cNvSpPr/>
          <p:nvPr/>
        </p:nvSpPr>
        <p:spPr>
          <a:xfrm rot="10800000" flipV="1">
            <a:off x="6572453" y="5206441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BC2DC94-9C43-5D17-063A-C78E2959A1D5}"/>
              </a:ext>
            </a:extLst>
          </p:cNvPr>
          <p:cNvSpPr/>
          <p:nvPr/>
        </p:nvSpPr>
        <p:spPr>
          <a:xfrm rot="10800000" flipV="1">
            <a:off x="6572452" y="5083182"/>
            <a:ext cx="915746" cy="841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A2F5D63-EA4E-5ECC-1990-8430A2977EA9}"/>
              </a:ext>
            </a:extLst>
          </p:cNvPr>
          <p:cNvSpPr/>
          <p:nvPr/>
        </p:nvSpPr>
        <p:spPr>
          <a:xfrm rot="10800000" flipV="1">
            <a:off x="6572452" y="4959924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CEC8B8C-8059-92C3-0569-BC29B3A24247}"/>
              </a:ext>
            </a:extLst>
          </p:cNvPr>
          <p:cNvSpPr/>
          <p:nvPr/>
        </p:nvSpPr>
        <p:spPr>
          <a:xfrm rot="10800000" flipV="1">
            <a:off x="6572451" y="4836666"/>
            <a:ext cx="915746" cy="8413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9B01E64-86B9-1C06-A33D-D94D32CAE642}"/>
              </a:ext>
            </a:extLst>
          </p:cNvPr>
          <p:cNvSpPr/>
          <p:nvPr/>
        </p:nvSpPr>
        <p:spPr>
          <a:xfrm rot="10800000" flipV="1">
            <a:off x="6572451" y="4713407"/>
            <a:ext cx="915746" cy="8413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619E50E-19E4-B8FF-6659-0116E784BC4B}"/>
                  </a:ext>
                </a:extLst>
              </p:cNvPr>
              <p:cNvSpPr txBox="1"/>
              <p:nvPr/>
            </p:nvSpPr>
            <p:spPr>
              <a:xfrm>
                <a:off x="2441507" y="5965059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𝐴𝑡𝑡𝑒𝑛𝑑𝑒𝑑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𝑉𝑎𝑙𝑢𝑒𝑠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619E50E-19E4-B8FF-6659-0116E784B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507" y="5965059"/>
                <a:ext cx="178535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B49CA131-A347-E2FB-9321-D5D22420E1C8}"/>
              </a:ext>
            </a:extLst>
          </p:cNvPr>
          <p:cNvSpPr/>
          <p:nvPr/>
        </p:nvSpPr>
        <p:spPr>
          <a:xfrm rot="10800000" flipV="1">
            <a:off x="4534633" y="4934930"/>
            <a:ext cx="915746" cy="84131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4438393-E9DC-5AC1-FCF4-FF2559259F5F}"/>
              </a:ext>
            </a:extLst>
          </p:cNvPr>
          <p:cNvSpPr/>
          <p:nvPr/>
        </p:nvSpPr>
        <p:spPr>
          <a:xfrm rot="10800000" flipV="1">
            <a:off x="4534633" y="4811672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B6967DF6-B79B-DB5A-53AA-2CB2B94D8975}"/>
              </a:ext>
            </a:extLst>
          </p:cNvPr>
          <p:cNvSpPr/>
          <p:nvPr/>
        </p:nvSpPr>
        <p:spPr>
          <a:xfrm rot="10800000" flipV="1">
            <a:off x="4534632" y="4688413"/>
            <a:ext cx="915746" cy="84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CBF5B0C0-4F11-4F14-5DDB-19C6B90E183E}"/>
              </a:ext>
            </a:extLst>
          </p:cNvPr>
          <p:cNvSpPr/>
          <p:nvPr/>
        </p:nvSpPr>
        <p:spPr>
          <a:xfrm rot="10800000" flipV="1">
            <a:off x="4534631" y="4565155"/>
            <a:ext cx="915746" cy="841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5D3BE36-26AF-1108-4256-BCC29378834F}"/>
              </a:ext>
            </a:extLst>
          </p:cNvPr>
          <p:cNvSpPr/>
          <p:nvPr/>
        </p:nvSpPr>
        <p:spPr>
          <a:xfrm rot="10800000" flipV="1">
            <a:off x="4534631" y="4441896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3E959D7A-CAC7-1A7A-8C22-98BF804F17A5}"/>
              </a:ext>
            </a:extLst>
          </p:cNvPr>
          <p:cNvSpPr/>
          <p:nvPr/>
        </p:nvSpPr>
        <p:spPr>
          <a:xfrm rot="10800000" flipV="1">
            <a:off x="4534630" y="4318638"/>
            <a:ext cx="915746" cy="841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946BF048-31DF-C62C-CAAA-ACFC96F185A0}"/>
              </a:ext>
            </a:extLst>
          </p:cNvPr>
          <p:cNvSpPr/>
          <p:nvPr/>
        </p:nvSpPr>
        <p:spPr>
          <a:xfrm rot="10800000" flipV="1">
            <a:off x="4534630" y="4195379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9170A1F-B8D9-4137-C164-80C5EB24E172}"/>
              </a:ext>
            </a:extLst>
          </p:cNvPr>
          <p:cNvSpPr/>
          <p:nvPr/>
        </p:nvSpPr>
        <p:spPr>
          <a:xfrm rot="10800000" flipV="1">
            <a:off x="4534629" y="4072121"/>
            <a:ext cx="915746" cy="841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5BFE6192-C3AA-3C6B-B5A9-7AB3B3689CC1}"/>
              </a:ext>
            </a:extLst>
          </p:cNvPr>
          <p:cNvSpPr/>
          <p:nvPr/>
        </p:nvSpPr>
        <p:spPr>
          <a:xfrm rot="10800000" flipV="1">
            <a:off x="4534629" y="3948862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3E7F4F7-DF5A-B122-63D0-D98EEDDC0890}"/>
              </a:ext>
            </a:extLst>
          </p:cNvPr>
          <p:cNvSpPr/>
          <p:nvPr/>
        </p:nvSpPr>
        <p:spPr>
          <a:xfrm rot="10800000" flipV="1">
            <a:off x="4534628" y="3825604"/>
            <a:ext cx="915746" cy="841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40F325A-B248-D515-A637-982A3BC63378}"/>
              </a:ext>
            </a:extLst>
          </p:cNvPr>
          <p:cNvSpPr txBox="1"/>
          <p:nvPr/>
        </p:nvSpPr>
        <p:spPr>
          <a:xfrm>
            <a:off x="3090346" y="4089155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+</a:t>
            </a:r>
            <a:endParaRPr lang="de-DE" sz="36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C67868C-38CE-1C69-1057-9520C513C786}"/>
              </a:ext>
            </a:extLst>
          </p:cNvPr>
          <p:cNvSpPr txBox="1"/>
          <p:nvPr/>
        </p:nvSpPr>
        <p:spPr>
          <a:xfrm>
            <a:off x="3909332" y="4069595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=</a:t>
            </a:r>
            <a:endParaRPr lang="de-D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F8775C2-81AA-F8C7-5189-BA49616CEABB}"/>
                  </a:ext>
                </a:extLst>
              </p:cNvPr>
              <p:cNvSpPr txBox="1"/>
              <p:nvPr/>
            </p:nvSpPr>
            <p:spPr>
              <a:xfrm>
                <a:off x="747442" y="5050744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F8775C2-81AA-F8C7-5189-BA49616CE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2" y="5050744"/>
                <a:ext cx="1785357" cy="261610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3170F61-32D7-B35B-A4A8-2B9B9E360F94}"/>
                  </a:ext>
                </a:extLst>
              </p:cNvPr>
              <p:cNvSpPr txBox="1"/>
              <p:nvPr/>
            </p:nvSpPr>
            <p:spPr>
              <a:xfrm>
                <a:off x="2456731" y="2672463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3170F61-32D7-B35B-A4A8-2B9B9E36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731" y="2672463"/>
                <a:ext cx="1785357" cy="26161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DD85E2A-5F61-D653-C86C-0013A0562706}"/>
              </a:ext>
            </a:extLst>
          </p:cNvPr>
          <p:cNvSpPr/>
          <p:nvPr/>
        </p:nvSpPr>
        <p:spPr>
          <a:xfrm rot="10800000" flipV="1">
            <a:off x="8236442" y="4956189"/>
            <a:ext cx="915746" cy="84131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8CC297C0-D728-C103-C637-78C946985F82}"/>
              </a:ext>
            </a:extLst>
          </p:cNvPr>
          <p:cNvSpPr/>
          <p:nvPr/>
        </p:nvSpPr>
        <p:spPr>
          <a:xfrm rot="10800000" flipV="1">
            <a:off x="8236442" y="4832931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3CC792D6-6BDD-3D3C-B757-B262848860F3}"/>
              </a:ext>
            </a:extLst>
          </p:cNvPr>
          <p:cNvSpPr/>
          <p:nvPr/>
        </p:nvSpPr>
        <p:spPr>
          <a:xfrm rot="10800000" flipV="1">
            <a:off x="8236441" y="4709672"/>
            <a:ext cx="915746" cy="84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32878C19-938D-CFCF-C686-A2A8788A9154}"/>
              </a:ext>
            </a:extLst>
          </p:cNvPr>
          <p:cNvSpPr/>
          <p:nvPr/>
        </p:nvSpPr>
        <p:spPr>
          <a:xfrm rot="10800000" flipV="1">
            <a:off x="8236440" y="4586414"/>
            <a:ext cx="915746" cy="841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D974B127-0B2D-6268-8373-6EDB4B017FF7}"/>
              </a:ext>
            </a:extLst>
          </p:cNvPr>
          <p:cNvSpPr/>
          <p:nvPr/>
        </p:nvSpPr>
        <p:spPr>
          <a:xfrm rot="10800000" flipV="1">
            <a:off x="8236440" y="4463155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D466966-A63F-2425-8351-D08F81A60366}"/>
              </a:ext>
            </a:extLst>
          </p:cNvPr>
          <p:cNvSpPr/>
          <p:nvPr/>
        </p:nvSpPr>
        <p:spPr>
          <a:xfrm rot="10800000" flipV="1">
            <a:off x="8236439" y="4339897"/>
            <a:ext cx="915746" cy="841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48543F3F-804E-D042-3192-4D230C54E43E}"/>
              </a:ext>
            </a:extLst>
          </p:cNvPr>
          <p:cNvSpPr/>
          <p:nvPr/>
        </p:nvSpPr>
        <p:spPr>
          <a:xfrm rot="10800000" flipV="1">
            <a:off x="8236439" y="4216638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93B47978-8AD3-74B0-7009-01E660378BFB}"/>
              </a:ext>
            </a:extLst>
          </p:cNvPr>
          <p:cNvSpPr/>
          <p:nvPr/>
        </p:nvSpPr>
        <p:spPr>
          <a:xfrm rot="10800000" flipV="1">
            <a:off x="8236438" y="4093380"/>
            <a:ext cx="915746" cy="841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6F07EA30-26C5-5FB2-5FEF-C270E867BF8B}"/>
              </a:ext>
            </a:extLst>
          </p:cNvPr>
          <p:cNvSpPr/>
          <p:nvPr/>
        </p:nvSpPr>
        <p:spPr>
          <a:xfrm rot="10800000" flipV="1">
            <a:off x="8236438" y="3970121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C9329441-1380-A91E-A772-94F60CB8E391}"/>
              </a:ext>
            </a:extLst>
          </p:cNvPr>
          <p:cNvSpPr/>
          <p:nvPr/>
        </p:nvSpPr>
        <p:spPr>
          <a:xfrm rot="10800000" flipV="1">
            <a:off x="8236437" y="3846863"/>
            <a:ext cx="915746" cy="841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7ADA94-89A9-6B8F-0B37-9C9AF99983F8}"/>
              </a:ext>
            </a:extLst>
          </p:cNvPr>
          <p:cNvSpPr txBox="1"/>
          <p:nvPr/>
        </p:nvSpPr>
        <p:spPr>
          <a:xfrm>
            <a:off x="6792155" y="4110414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+</a:t>
            </a:r>
            <a:endParaRPr lang="de-DE" sz="36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96B102C-8F32-D28A-1FF0-491EEAB507E8}"/>
              </a:ext>
            </a:extLst>
          </p:cNvPr>
          <p:cNvSpPr txBox="1"/>
          <p:nvPr/>
        </p:nvSpPr>
        <p:spPr>
          <a:xfrm>
            <a:off x="7611141" y="4090854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=</a:t>
            </a:r>
            <a:endParaRPr lang="de-DE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D873122-CA10-EF96-3311-5C5F3636FF05}"/>
                  </a:ext>
                </a:extLst>
              </p:cNvPr>
              <p:cNvSpPr txBox="1"/>
              <p:nvPr/>
            </p:nvSpPr>
            <p:spPr>
              <a:xfrm>
                <a:off x="9602518" y="4296930"/>
                <a:ext cx="20921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𝐺𝑜𝑒𝑠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𝑑𝑒𝑐𝑜𝑑𝑒𝑟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D873122-CA10-EF96-3311-5C5F3636F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518" y="4296930"/>
                <a:ext cx="2092146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34BD6D3-51EA-C04A-B564-336694D55A11}"/>
                  </a:ext>
                </a:extLst>
              </p:cNvPr>
              <p:cNvSpPr txBox="1"/>
              <p:nvPr/>
            </p:nvSpPr>
            <p:spPr>
              <a:xfrm>
                <a:off x="6137642" y="5965059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𝐴𝑡𝑡𝑒𝑛𝑑𝑒𝑑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𝑉𝑎𝑙𝑢𝑒𝑠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34BD6D3-51EA-C04A-B564-336694D55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642" y="5965059"/>
                <a:ext cx="1785357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820A20A-D94D-5304-5138-31B349ACBBB3}"/>
                  </a:ext>
                </a:extLst>
              </p:cNvPr>
              <p:cNvSpPr txBox="1"/>
              <p:nvPr/>
            </p:nvSpPr>
            <p:spPr>
              <a:xfrm>
                <a:off x="4099821" y="5064399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820A20A-D94D-5304-5138-31B349ACB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821" y="5064399"/>
                <a:ext cx="1785357" cy="261610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4EAEEC1-A462-0EF5-4444-5EB8301EAF1F}"/>
                  </a:ext>
                </a:extLst>
              </p:cNvPr>
              <p:cNvSpPr txBox="1"/>
              <p:nvPr/>
            </p:nvSpPr>
            <p:spPr>
              <a:xfrm>
                <a:off x="6144455" y="2672221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4EAEEC1-A462-0EF5-4444-5EB8301EA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55" y="2672221"/>
                <a:ext cx="1785357" cy="26161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5BF4AE93-BF84-9F84-36E2-CF836FC1345D}"/>
              </a:ext>
            </a:extLst>
          </p:cNvPr>
          <p:cNvSpPr/>
          <p:nvPr/>
        </p:nvSpPr>
        <p:spPr>
          <a:xfrm rot="10800000" flipV="1">
            <a:off x="1175883" y="4934754"/>
            <a:ext cx="928484" cy="843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E13169A0-75D7-66E0-8095-45CC4D1358FF}"/>
              </a:ext>
            </a:extLst>
          </p:cNvPr>
          <p:cNvSpPr/>
          <p:nvPr/>
        </p:nvSpPr>
        <p:spPr>
          <a:xfrm rot="10800000" flipV="1">
            <a:off x="1175883" y="4811234"/>
            <a:ext cx="928484" cy="8430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0400B1DD-00BD-9C06-BCC5-85367C678CA4}"/>
              </a:ext>
            </a:extLst>
          </p:cNvPr>
          <p:cNvSpPr/>
          <p:nvPr/>
        </p:nvSpPr>
        <p:spPr>
          <a:xfrm rot="10800000" flipV="1">
            <a:off x="1175882" y="4687715"/>
            <a:ext cx="928484" cy="843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DE953AEE-1C66-C074-AF8D-CE7836F423AB}"/>
              </a:ext>
            </a:extLst>
          </p:cNvPr>
          <p:cNvSpPr/>
          <p:nvPr/>
        </p:nvSpPr>
        <p:spPr>
          <a:xfrm rot="10800000" flipV="1">
            <a:off x="1175882" y="4564195"/>
            <a:ext cx="928484" cy="843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E4949F65-5B3A-2D5D-B323-7A5841BFD2C8}"/>
              </a:ext>
            </a:extLst>
          </p:cNvPr>
          <p:cNvSpPr/>
          <p:nvPr/>
        </p:nvSpPr>
        <p:spPr>
          <a:xfrm rot="10800000" flipV="1">
            <a:off x="1175881" y="4440676"/>
            <a:ext cx="928484" cy="843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247A1591-897A-BF18-9343-66BC15DEC0F2}"/>
              </a:ext>
            </a:extLst>
          </p:cNvPr>
          <p:cNvSpPr/>
          <p:nvPr/>
        </p:nvSpPr>
        <p:spPr>
          <a:xfrm rot="10800000" flipV="1">
            <a:off x="1175881" y="4317156"/>
            <a:ext cx="928484" cy="8430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F4E4014A-0E19-2E60-44B6-09946BD9489E}"/>
              </a:ext>
            </a:extLst>
          </p:cNvPr>
          <p:cNvSpPr/>
          <p:nvPr/>
        </p:nvSpPr>
        <p:spPr>
          <a:xfrm rot="10800000" flipV="1">
            <a:off x="1175880" y="4193638"/>
            <a:ext cx="928484" cy="84309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0876F0FF-0337-30A6-BA5A-C441FD7C4ACC}"/>
              </a:ext>
            </a:extLst>
          </p:cNvPr>
          <p:cNvSpPr/>
          <p:nvPr/>
        </p:nvSpPr>
        <p:spPr>
          <a:xfrm rot="10800000" flipV="1">
            <a:off x="1175880" y="4070118"/>
            <a:ext cx="928484" cy="84309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DAD46FC7-A8FE-963F-A6AD-3971B08C6D7C}"/>
              </a:ext>
            </a:extLst>
          </p:cNvPr>
          <p:cNvSpPr/>
          <p:nvPr/>
        </p:nvSpPr>
        <p:spPr>
          <a:xfrm rot="10800000" flipV="1">
            <a:off x="1175879" y="3946599"/>
            <a:ext cx="928484" cy="843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9ABCE5D0-837F-5FC9-AA34-82DC1846A297}"/>
              </a:ext>
            </a:extLst>
          </p:cNvPr>
          <p:cNvSpPr/>
          <p:nvPr/>
        </p:nvSpPr>
        <p:spPr>
          <a:xfrm rot="10800000" flipV="1">
            <a:off x="1175879" y="3823079"/>
            <a:ext cx="928484" cy="843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A12B052-D8D4-A46F-8928-CA05D4560104}"/>
                  </a:ext>
                </a:extLst>
              </p:cNvPr>
              <p:cNvSpPr txBox="1"/>
              <p:nvPr/>
            </p:nvSpPr>
            <p:spPr>
              <a:xfrm>
                <a:off x="2857899" y="2372607"/>
                <a:ext cx="928484" cy="25538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A12B052-D8D4-A46F-8928-CA05D4560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99" y="2372607"/>
                <a:ext cx="928484" cy="25538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CE11B84-1C2B-3327-D20D-C7CBEDEA6DA0}"/>
                  </a:ext>
                </a:extLst>
              </p:cNvPr>
              <p:cNvSpPr txBox="1"/>
              <p:nvPr/>
            </p:nvSpPr>
            <p:spPr>
              <a:xfrm>
                <a:off x="6559710" y="2370152"/>
                <a:ext cx="928484" cy="25538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 xmlns="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CE11B84-1C2B-3327-D20D-C7CBEDEA6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10" y="2370152"/>
                <a:ext cx="928484" cy="25538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162D0E-0915-6438-D2B6-9A7EB3C78EA0}"/>
              </a:ext>
            </a:extLst>
          </p:cNvPr>
          <p:cNvSpPr/>
          <p:nvPr/>
        </p:nvSpPr>
        <p:spPr>
          <a:xfrm>
            <a:off x="9759821" y="1258157"/>
            <a:ext cx="1585074" cy="3100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Original Set of Features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159C56-46B3-30D3-0C08-DF871021A66C}"/>
              </a:ext>
            </a:extLst>
          </p:cNvPr>
          <p:cNvSpPr/>
          <p:nvPr/>
        </p:nvSpPr>
        <p:spPr>
          <a:xfrm>
            <a:off x="9768726" y="1641206"/>
            <a:ext cx="1585074" cy="310025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Attended Set of Features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8109148-30A3-D472-8B47-B122DE91157F}"/>
              </a:ext>
            </a:extLst>
          </p:cNvPr>
          <p:cNvSpPr/>
          <p:nvPr/>
        </p:nvSpPr>
        <p:spPr>
          <a:xfrm>
            <a:off x="9759821" y="2038710"/>
            <a:ext cx="1585074" cy="310025"/>
          </a:xfrm>
          <a:prstGeom prst="roundRect">
            <a:avLst/>
          </a:prstGeom>
          <a:solidFill>
            <a:srgbClr val="8FAAD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Final Output</a:t>
            </a:r>
            <a:endParaRPr lang="de-DE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00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AC51383-64E2-175E-8012-FE4D95EBD0B4}"/>
              </a:ext>
            </a:extLst>
          </p:cNvPr>
          <p:cNvSpPr/>
          <p:nvPr/>
        </p:nvSpPr>
        <p:spPr>
          <a:xfrm>
            <a:off x="8241380" y="4697382"/>
            <a:ext cx="1129553" cy="14128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“Temporal” Attention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5BB5A3-2722-8930-B187-402495BD9FCE}"/>
              </a:ext>
            </a:extLst>
          </p:cNvPr>
          <p:cNvCxnSpPr>
            <a:cxnSpLocks/>
          </p:cNvCxnSpPr>
          <p:nvPr/>
        </p:nvCxnSpPr>
        <p:spPr>
          <a:xfrm flipH="1">
            <a:off x="2126762" y="6361543"/>
            <a:ext cx="7110369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/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blipFill>
                <a:blip r:embed="rId2"/>
                <a:stretch>
                  <a:fillRect r="-2222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DE1032-215C-D263-730D-43623BD66584}"/>
              </a:ext>
            </a:extLst>
          </p:cNvPr>
          <p:cNvCxnSpPr>
            <a:cxnSpLocks/>
          </p:cNvCxnSpPr>
          <p:nvPr/>
        </p:nvCxnSpPr>
        <p:spPr>
          <a:xfrm flipH="1">
            <a:off x="9636885" y="3268101"/>
            <a:ext cx="6" cy="73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CA52060-8810-5159-6F5B-7380BCEA7827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636891" y="3268101"/>
            <a:ext cx="617182" cy="1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/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blipFill>
                <a:blip r:embed="rId6"/>
                <a:stretch>
                  <a:fillRect r="-5405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/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flipV="1">
            <a:off x="2126778" y="3246502"/>
            <a:ext cx="861967" cy="863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flipV="1">
            <a:off x="2126778" y="3373079"/>
            <a:ext cx="861967" cy="863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flipV="1">
            <a:off x="2126779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flipV="1">
            <a:off x="2126779" y="3626233"/>
            <a:ext cx="861967" cy="863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flipV="1">
            <a:off x="2126780" y="3752810"/>
            <a:ext cx="861967" cy="863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flipV="1">
            <a:off x="2126780" y="3879387"/>
            <a:ext cx="861967" cy="863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flipV="1">
            <a:off x="2126781" y="4005963"/>
            <a:ext cx="861967" cy="86396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flipV="1">
            <a:off x="2126781" y="4132540"/>
            <a:ext cx="861967" cy="86396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flipV="1">
            <a:off x="2126782" y="4259117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flipV="1">
            <a:off x="2126782" y="4385694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flipV="1">
            <a:off x="3688880" y="3246502"/>
            <a:ext cx="861967" cy="86396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flipV="1">
            <a:off x="3688880" y="3373079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flipV="1">
            <a:off x="3688881" y="3499656"/>
            <a:ext cx="861967" cy="863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flipV="1">
            <a:off x="3688881" y="362623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flipV="1">
            <a:off x="3688882" y="3752810"/>
            <a:ext cx="861967" cy="863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flipV="1">
            <a:off x="3688882" y="3879387"/>
            <a:ext cx="861967" cy="863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flipV="1">
            <a:off x="3688883" y="400596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flipV="1">
            <a:off x="3688883" y="4132540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flipV="1">
            <a:off x="3688884" y="425911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flipV="1">
            <a:off x="3688884" y="4385694"/>
            <a:ext cx="861967" cy="86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105AA2D-7CD4-6FC1-82FE-CC1D019A76E6}"/>
              </a:ext>
            </a:extLst>
          </p:cNvPr>
          <p:cNvSpPr/>
          <p:nvPr/>
        </p:nvSpPr>
        <p:spPr>
          <a:xfrm flipV="1">
            <a:off x="5250964" y="3246502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7CA5E2BB-D5D8-349E-730D-3A9C937B764F}"/>
              </a:ext>
            </a:extLst>
          </p:cNvPr>
          <p:cNvSpPr/>
          <p:nvPr/>
        </p:nvSpPr>
        <p:spPr>
          <a:xfrm flipV="1">
            <a:off x="5250965" y="3373079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05FAF97-BA8A-C9EC-321D-C48C758C545F}"/>
              </a:ext>
            </a:extLst>
          </p:cNvPr>
          <p:cNvSpPr/>
          <p:nvPr/>
        </p:nvSpPr>
        <p:spPr>
          <a:xfrm flipV="1">
            <a:off x="5250965" y="3499656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411256D-EFC0-1EE0-8A55-8442812103AD}"/>
              </a:ext>
            </a:extLst>
          </p:cNvPr>
          <p:cNvSpPr/>
          <p:nvPr/>
        </p:nvSpPr>
        <p:spPr>
          <a:xfrm flipV="1">
            <a:off x="5250966" y="3626232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5A1DDEA-F15F-F43B-1290-BE54F478FF0E}"/>
              </a:ext>
            </a:extLst>
          </p:cNvPr>
          <p:cNvSpPr/>
          <p:nvPr/>
        </p:nvSpPr>
        <p:spPr>
          <a:xfrm flipV="1">
            <a:off x="5250966" y="375280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BD3037-08C0-91E9-B85F-53A4B8509620}"/>
              </a:ext>
            </a:extLst>
          </p:cNvPr>
          <p:cNvSpPr/>
          <p:nvPr/>
        </p:nvSpPr>
        <p:spPr>
          <a:xfrm flipV="1">
            <a:off x="5250967" y="3879386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8FE578-1AB2-A237-63B2-9B1A971DF60B}"/>
              </a:ext>
            </a:extLst>
          </p:cNvPr>
          <p:cNvSpPr/>
          <p:nvPr/>
        </p:nvSpPr>
        <p:spPr>
          <a:xfrm flipV="1">
            <a:off x="5250967" y="400596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F687EB6-7F89-1FFD-ED2D-53C1061856B9}"/>
              </a:ext>
            </a:extLst>
          </p:cNvPr>
          <p:cNvSpPr/>
          <p:nvPr/>
        </p:nvSpPr>
        <p:spPr>
          <a:xfrm flipV="1">
            <a:off x="5250968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A67CE8B-9016-00B6-70A0-C96304CB52BC}"/>
              </a:ext>
            </a:extLst>
          </p:cNvPr>
          <p:cNvSpPr/>
          <p:nvPr/>
        </p:nvSpPr>
        <p:spPr>
          <a:xfrm flipV="1">
            <a:off x="5250968" y="4259117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2657118-6A07-FDA1-B50E-5E95BB00657C}"/>
              </a:ext>
            </a:extLst>
          </p:cNvPr>
          <p:cNvSpPr/>
          <p:nvPr/>
        </p:nvSpPr>
        <p:spPr>
          <a:xfrm flipV="1">
            <a:off x="5250969" y="4385694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BAA638-C2D9-632B-BC3A-02456748F2DD}"/>
              </a:ext>
            </a:extLst>
          </p:cNvPr>
          <p:cNvSpPr/>
          <p:nvPr/>
        </p:nvSpPr>
        <p:spPr>
          <a:xfrm flipV="1">
            <a:off x="6813071" y="3246502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78AEDB-77FF-D6D3-B483-14C513C3BB8D}"/>
              </a:ext>
            </a:extLst>
          </p:cNvPr>
          <p:cNvSpPr/>
          <p:nvPr/>
        </p:nvSpPr>
        <p:spPr>
          <a:xfrm flipV="1">
            <a:off x="6813072" y="3373079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B45C50-585B-3F1C-BA85-C5FBB198EBB2}"/>
              </a:ext>
            </a:extLst>
          </p:cNvPr>
          <p:cNvSpPr/>
          <p:nvPr/>
        </p:nvSpPr>
        <p:spPr>
          <a:xfrm flipV="1">
            <a:off x="6813072" y="3499656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591DA-38E8-6801-5BCF-0BE7FB27D8D4}"/>
              </a:ext>
            </a:extLst>
          </p:cNvPr>
          <p:cNvSpPr/>
          <p:nvPr/>
        </p:nvSpPr>
        <p:spPr>
          <a:xfrm flipV="1">
            <a:off x="6813073" y="3626232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457CD4-3BB4-5187-07D8-AE187A1E07A2}"/>
              </a:ext>
            </a:extLst>
          </p:cNvPr>
          <p:cNvSpPr/>
          <p:nvPr/>
        </p:nvSpPr>
        <p:spPr>
          <a:xfrm flipV="1">
            <a:off x="6813073" y="375280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577444-B760-7517-FF5A-DBA9499E60D8}"/>
              </a:ext>
            </a:extLst>
          </p:cNvPr>
          <p:cNvSpPr/>
          <p:nvPr/>
        </p:nvSpPr>
        <p:spPr>
          <a:xfrm flipV="1">
            <a:off x="6813074" y="3879386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CF8D4C-562C-5D16-1B3F-351984CBECBD}"/>
              </a:ext>
            </a:extLst>
          </p:cNvPr>
          <p:cNvSpPr/>
          <p:nvPr/>
        </p:nvSpPr>
        <p:spPr>
          <a:xfrm flipV="1">
            <a:off x="6813074" y="400596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3766B8-2021-08F3-0554-3A53FC54914A}"/>
              </a:ext>
            </a:extLst>
          </p:cNvPr>
          <p:cNvSpPr/>
          <p:nvPr/>
        </p:nvSpPr>
        <p:spPr>
          <a:xfrm flipV="1">
            <a:off x="6813075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047E30-8C59-B82C-4073-25D230C073A2}"/>
              </a:ext>
            </a:extLst>
          </p:cNvPr>
          <p:cNvSpPr/>
          <p:nvPr/>
        </p:nvSpPr>
        <p:spPr>
          <a:xfrm flipV="1">
            <a:off x="6813075" y="4259117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CB576C-3354-085D-B237-47F1E1ADAE38}"/>
              </a:ext>
            </a:extLst>
          </p:cNvPr>
          <p:cNvSpPr/>
          <p:nvPr/>
        </p:nvSpPr>
        <p:spPr>
          <a:xfrm flipV="1">
            <a:off x="6813076" y="4385694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A4CF5-DB46-117D-46BE-278235059510}"/>
              </a:ext>
            </a:extLst>
          </p:cNvPr>
          <p:cNvSpPr/>
          <p:nvPr/>
        </p:nvSpPr>
        <p:spPr>
          <a:xfrm flipV="1">
            <a:off x="8375179" y="3246502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F51A5E-8F88-4AE0-62FE-5B0DA3C231B1}"/>
              </a:ext>
            </a:extLst>
          </p:cNvPr>
          <p:cNvSpPr/>
          <p:nvPr/>
        </p:nvSpPr>
        <p:spPr>
          <a:xfrm flipV="1">
            <a:off x="8375180" y="3373079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E2207F-8057-065E-66C3-51551CC36F59}"/>
              </a:ext>
            </a:extLst>
          </p:cNvPr>
          <p:cNvSpPr/>
          <p:nvPr/>
        </p:nvSpPr>
        <p:spPr>
          <a:xfrm flipV="1">
            <a:off x="8375180" y="3499656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114475-0CD0-395D-5E3A-48D391A83D31}"/>
              </a:ext>
            </a:extLst>
          </p:cNvPr>
          <p:cNvSpPr/>
          <p:nvPr/>
        </p:nvSpPr>
        <p:spPr>
          <a:xfrm flipV="1">
            <a:off x="8375181" y="3626232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608ACF-C687-1536-109B-BC2A19D92884}"/>
              </a:ext>
            </a:extLst>
          </p:cNvPr>
          <p:cNvSpPr/>
          <p:nvPr/>
        </p:nvSpPr>
        <p:spPr>
          <a:xfrm flipV="1">
            <a:off x="8375181" y="375280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B081C3-EF7A-E0E1-B8F1-4F80CEBF1348}"/>
              </a:ext>
            </a:extLst>
          </p:cNvPr>
          <p:cNvSpPr/>
          <p:nvPr/>
        </p:nvSpPr>
        <p:spPr>
          <a:xfrm flipV="1">
            <a:off x="8375182" y="3879386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F377045-4B56-99D7-DBB4-A6B7A8BCEF49}"/>
              </a:ext>
            </a:extLst>
          </p:cNvPr>
          <p:cNvSpPr/>
          <p:nvPr/>
        </p:nvSpPr>
        <p:spPr>
          <a:xfrm flipV="1">
            <a:off x="8375182" y="400596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92221D-FC63-2626-E053-B34AC899D3A6}"/>
              </a:ext>
            </a:extLst>
          </p:cNvPr>
          <p:cNvSpPr/>
          <p:nvPr/>
        </p:nvSpPr>
        <p:spPr>
          <a:xfrm flipV="1">
            <a:off x="8375183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D1EADA-A647-1EDB-58D9-02ABEAC9619D}"/>
              </a:ext>
            </a:extLst>
          </p:cNvPr>
          <p:cNvSpPr/>
          <p:nvPr/>
        </p:nvSpPr>
        <p:spPr>
          <a:xfrm flipV="1">
            <a:off x="8375183" y="4259117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0310B34-EB50-4C20-7FB4-50A78AFFF70D}"/>
              </a:ext>
            </a:extLst>
          </p:cNvPr>
          <p:cNvSpPr/>
          <p:nvPr/>
        </p:nvSpPr>
        <p:spPr>
          <a:xfrm flipV="1">
            <a:off x="8375184" y="4385694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/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BC173-2317-A68C-635C-01F5EAEE5AAE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flipH="1">
            <a:off x="7675042" y="3796007"/>
            <a:ext cx="700139" cy="506308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57A3C4-26BF-C788-5A5A-B587ED9A3C2E}"/>
              </a:ext>
            </a:extLst>
          </p:cNvPr>
          <p:cNvCxnSpPr>
            <a:cxnSpLocks/>
            <a:stCxn id="86" idx="1"/>
            <a:endCxn id="43" idx="3"/>
          </p:cNvCxnSpPr>
          <p:nvPr/>
        </p:nvCxnSpPr>
        <p:spPr>
          <a:xfrm rot="10800000">
            <a:off x="2988746" y="3542854"/>
            <a:ext cx="700137" cy="632884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93B4D-3DA8-EE78-875A-8E554A0158F4}"/>
              </a:ext>
            </a:extLst>
          </p:cNvPr>
          <p:cNvCxnSpPr>
            <a:cxnSpLocks/>
            <a:stCxn id="84" idx="1"/>
            <a:endCxn id="43" idx="3"/>
          </p:cNvCxnSpPr>
          <p:nvPr/>
        </p:nvCxnSpPr>
        <p:spPr>
          <a:xfrm rot="10800000">
            <a:off x="2988746" y="3542854"/>
            <a:ext cx="700136" cy="37973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510954-5FAD-1555-9233-66F47D1E3D45}"/>
              </a:ext>
            </a:extLst>
          </p:cNvPr>
          <p:cNvCxnSpPr>
            <a:cxnSpLocks/>
            <a:stCxn id="80" idx="1"/>
            <a:endCxn id="43" idx="3"/>
          </p:cNvCxnSpPr>
          <p:nvPr/>
        </p:nvCxnSpPr>
        <p:spPr>
          <a:xfrm rot="10800000" flipV="1">
            <a:off x="2988746" y="3416277"/>
            <a:ext cx="700134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5AEA81-3FA4-9F8F-0B0C-A85FDC2DD6D7}"/>
              </a:ext>
            </a:extLst>
          </p:cNvPr>
          <p:cNvCxnSpPr>
            <a:cxnSpLocks/>
            <a:stCxn id="85" idx="1"/>
            <a:endCxn id="43" idx="3"/>
          </p:cNvCxnSpPr>
          <p:nvPr/>
        </p:nvCxnSpPr>
        <p:spPr>
          <a:xfrm rot="10800000">
            <a:off x="2988746" y="3542855"/>
            <a:ext cx="700137" cy="50630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CC01DA-228D-92F1-0FEA-14967B3AE804}"/>
              </a:ext>
            </a:extLst>
          </p:cNvPr>
          <p:cNvCxnSpPr>
            <a:cxnSpLocks/>
            <a:stCxn id="104" idx="1"/>
          </p:cNvCxnSpPr>
          <p:nvPr/>
        </p:nvCxnSpPr>
        <p:spPr>
          <a:xfrm rot="10800000">
            <a:off x="4550838" y="3416277"/>
            <a:ext cx="700127" cy="253153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F7B5FA-2DC0-3379-40CE-C2BBD52F5D1F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4550838" y="3416276"/>
            <a:ext cx="700126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9970F-1CB1-C1F4-4B8B-7F2A38B6CB4D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>
            <a:off x="4550838" y="3416277"/>
            <a:ext cx="700128" cy="379730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136A90-9583-652A-0DF5-9435426834FA}"/>
              </a:ext>
            </a:extLst>
          </p:cNvPr>
          <p:cNvCxnSpPr>
            <a:cxnSpLocks/>
            <a:stCxn id="109" idx="1"/>
            <a:endCxn id="80" idx="3"/>
          </p:cNvCxnSpPr>
          <p:nvPr/>
        </p:nvCxnSpPr>
        <p:spPr>
          <a:xfrm rot="10800000">
            <a:off x="4550847" y="3416278"/>
            <a:ext cx="700121" cy="88603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1A2A22-6AD9-F253-8960-8990EA4D6A6D}"/>
              </a:ext>
            </a:extLst>
          </p:cNvPr>
          <p:cNvCxnSpPr>
            <a:cxnSpLocks/>
            <a:stCxn id="14" idx="1"/>
            <a:endCxn id="105" idx="3"/>
          </p:cNvCxnSpPr>
          <p:nvPr/>
        </p:nvCxnSpPr>
        <p:spPr>
          <a:xfrm rot="10800000">
            <a:off x="6112933" y="3796007"/>
            <a:ext cx="700140" cy="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3DF21B-CAC4-BB80-2B66-08CEF83895E8}"/>
              </a:ext>
            </a:extLst>
          </p:cNvPr>
          <p:cNvCxnSpPr>
            <a:cxnSpLocks/>
            <a:stCxn id="12" idx="1"/>
            <a:endCxn id="105" idx="3"/>
          </p:cNvCxnSpPr>
          <p:nvPr/>
        </p:nvCxnSpPr>
        <p:spPr>
          <a:xfrm rot="10800000" flipV="1">
            <a:off x="6112933" y="3542854"/>
            <a:ext cx="700139" cy="2531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1EC01D-4F3E-5F16-CF66-0BD7DDE6CB3F}"/>
              </a:ext>
            </a:extLst>
          </p:cNvPr>
          <p:cNvCxnSpPr>
            <a:cxnSpLocks/>
            <a:stCxn id="15" idx="1"/>
            <a:endCxn id="105" idx="3"/>
          </p:cNvCxnSpPr>
          <p:nvPr/>
        </p:nvCxnSpPr>
        <p:spPr>
          <a:xfrm rot="10800000">
            <a:off x="6112933" y="3796007"/>
            <a:ext cx="700141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E08E12-207E-5429-93E2-AD4115FADF8D}"/>
              </a:ext>
            </a:extLst>
          </p:cNvPr>
          <p:cNvCxnSpPr>
            <a:cxnSpLocks/>
            <a:stCxn id="19" idx="1"/>
            <a:endCxn id="105" idx="3"/>
          </p:cNvCxnSpPr>
          <p:nvPr/>
        </p:nvCxnSpPr>
        <p:spPr>
          <a:xfrm rot="10800000">
            <a:off x="6112933" y="3796007"/>
            <a:ext cx="700143" cy="632885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F11702-E69D-5AFF-39CB-BD6B4DDCB9C4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7675042" y="3922584"/>
            <a:ext cx="700139" cy="379731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D53080-F1FF-F5C3-B0BA-67837A13FE11}"/>
              </a:ext>
            </a:extLst>
          </p:cNvPr>
          <p:cNvCxnSpPr>
            <a:cxnSpLocks/>
            <a:stCxn id="23" idx="1"/>
            <a:endCxn id="18" idx="3"/>
          </p:cNvCxnSpPr>
          <p:nvPr/>
        </p:nvCxnSpPr>
        <p:spPr>
          <a:xfrm rot="10800000" flipV="1">
            <a:off x="7675042" y="3542854"/>
            <a:ext cx="700138" cy="759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13619D-75BB-03A0-06E2-709174D4FB7B}"/>
              </a:ext>
            </a:extLst>
          </p:cNvPr>
          <p:cNvCxnSpPr>
            <a:cxnSpLocks/>
            <a:stCxn id="33" idx="1"/>
            <a:endCxn id="18" idx="3"/>
          </p:cNvCxnSpPr>
          <p:nvPr/>
        </p:nvCxnSpPr>
        <p:spPr>
          <a:xfrm rot="10800000">
            <a:off x="7675042" y="4302315"/>
            <a:ext cx="700141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F7E356-C038-09DF-AF72-BF3658E96BCE}"/>
              </a:ext>
            </a:extLst>
          </p:cNvPr>
          <p:cNvSpPr/>
          <p:nvPr/>
        </p:nvSpPr>
        <p:spPr>
          <a:xfrm rot="10800000" flipV="1">
            <a:off x="8375179" y="592727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DA2E3C4-AB32-0D75-BADB-BB015538683E}"/>
              </a:ext>
            </a:extLst>
          </p:cNvPr>
          <p:cNvSpPr/>
          <p:nvPr/>
        </p:nvSpPr>
        <p:spPr>
          <a:xfrm rot="10800000" flipV="1">
            <a:off x="8375178" y="580069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88359E-33B5-BA31-EE67-8E02F6BE5061}"/>
              </a:ext>
            </a:extLst>
          </p:cNvPr>
          <p:cNvSpPr/>
          <p:nvPr/>
        </p:nvSpPr>
        <p:spPr>
          <a:xfrm rot="10800000" flipV="1">
            <a:off x="8375178" y="567412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84E5D96-8A31-87A3-918E-58206C11DA9D}"/>
              </a:ext>
            </a:extLst>
          </p:cNvPr>
          <p:cNvSpPr/>
          <p:nvPr/>
        </p:nvSpPr>
        <p:spPr>
          <a:xfrm rot="10800000" flipV="1">
            <a:off x="8375177" y="554754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C7377AE1-7EDB-D0B4-74E6-A8BED4E120B1}"/>
              </a:ext>
            </a:extLst>
          </p:cNvPr>
          <p:cNvSpPr/>
          <p:nvPr/>
        </p:nvSpPr>
        <p:spPr>
          <a:xfrm rot="10800000" flipV="1">
            <a:off x="8375177" y="542096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1868511-1E43-DF7D-EB44-007E05DC6607}"/>
              </a:ext>
            </a:extLst>
          </p:cNvPr>
          <p:cNvSpPr/>
          <p:nvPr/>
        </p:nvSpPr>
        <p:spPr>
          <a:xfrm rot="10800000" flipV="1">
            <a:off x="8375176" y="52943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270B04C-B443-DBD9-E2F6-9BDEBC718AF6}"/>
              </a:ext>
            </a:extLst>
          </p:cNvPr>
          <p:cNvSpPr/>
          <p:nvPr/>
        </p:nvSpPr>
        <p:spPr>
          <a:xfrm rot="10800000" flipV="1">
            <a:off x="8375176" y="516781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B660CBBE-1C1A-AA2F-AEEF-2F0BBE48255F}"/>
              </a:ext>
            </a:extLst>
          </p:cNvPr>
          <p:cNvSpPr/>
          <p:nvPr/>
        </p:nvSpPr>
        <p:spPr>
          <a:xfrm rot="10800000" flipV="1">
            <a:off x="8375175" y="504123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04769621-4CE2-1436-A98E-3905A461ACD8}"/>
              </a:ext>
            </a:extLst>
          </p:cNvPr>
          <p:cNvSpPr/>
          <p:nvPr/>
        </p:nvSpPr>
        <p:spPr>
          <a:xfrm rot="10800000" flipV="1">
            <a:off x="8375175" y="491465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4BB6CF5-E30B-B21B-E86C-745E5044324B}"/>
              </a:ext>
            </a:extLst>
          </p:cNvPr>
          <p:cNvSpPr/>
          <p:nvPr/>
        </p:nvSpPr>
        <p:spPr>
          <a:xfrm rot="10800000" flipV="1">
            <a:off x="8375174" y="478808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9E116C74-3270-8B39-AE41-AEB8A410D6AE}"/>
              </a:ext>
            </a:extLst>
          </p:cNvPr>
          <p:cNvSpPr/>
          <p:nvPr/>
        </p:nvSpPr>
        <p:spPr>
          <a:xfrm>
            <a:off x="9636885" y="5061359"/>
            <a:ext cx="1349459" cy="379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 Decoder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563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" grpId="0" animBg="1"/>
      <p:bldP spid="7" grpId="0" animBg="1"/>
      <p:bldP spid="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6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93124FDF-6DBD-3C2F-6FA1-434746135D37}"/>
              </a:ext>
            </a:extLst>
          </p:cNvPr>
          <p:cNvSpPr/>
          <p:nvPr/>
        </p:nvSpPr>
        <p:spPr>
          <a:xfrm>
            <a:off x="1990165" y="4711849"/>
            <a:ext cx="1129553" cy="141590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Backward “Temporal” Attention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5BB5A3-2722-8930-B187-402495BD9FCE}"/>
              </a:ext>
            </a:extLst>
          </p:cNvPr>
          <p:cNvCxnSpPr>
            <a:cxnSpLocks/>
          </p:cNvCxnSpPr>
          <p:nvPr/>
        </p:nvCxnSpPr>
        <p:spPr>
          <a:xfrm flipH="1">
            <a:off x="2126777" y="6401230"/>
            <a:ext cx="71103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/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/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8375184" y="4385694"/>
            <a:ext cx="861967" cy="863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8375184" y="4259117"/>
            <a:ext cx="861967" cy="863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8375183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8375183" y="4005963"/>
            <a:ext cx="861967" cy="863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8375182" y="3879386"/>
            <a:ext cx="861967" cy="863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8375182" y="3752809"/>
            <a:ext cx="861967" cy="863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8375181" y="3626233"/>
            <a:ext cx="861967" cy="86396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8375181" y="3499656"/>
            <a:ext cx="861967" cy="86396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8375180" y="3373079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8375180" y="3246502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6813082" y="4385694"/>
            <a:ext cx="861967" cy="86396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6813082" y="4259117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6813081" y="4132540"/>
            <a:ext cx="861967" cy="863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6813081" y="400596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6813080" y="3879386"/>
            <a:ext cx="861967" cy="863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6813080" y="3752809"/>
            <a:ext cx="861967" cy="863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6813079" y="362623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6813079" y="349965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6813078" y="337307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6813078" y="3246502"/>
            <a:ext cx="861967" cy="86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105AA2D-7CD4-6FC1-82FE-CC1D019A76E6}"/>
              </a:ext>
            </a:extLst>
          </p:cNvPr>
          <p:cNvSpPr/>
          <p:nvPr/>
        </p:nvSpPr>
        <p:spPr>
          <a:xfrm rot="10800000" flipV="1">
            <a:off x="5250998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7CA5E2BB-D5D8-349E-730D-3A9C937B764F}"/>
              </a:ext>
            </a:extLst>
          </p:cNvPr>
          <p:cNvSpPr/>
          <p:nvPr/>
        </p:nvSpPr>
        <p:spPr>
          <a:xfrm rot="10800000" flipV="1">
            <a:off x="5250997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05FAF97-BA8A-C9EC-321D-C48C758C545F}"/>
              </a:ext>
            </a:extLst>
          </p:cNvPr>
          <p:cNvSpPr/>
          <p:nvPr/>
        </p:nvSpPr>
        <p:spPr>
          <a:xfrm rot="10800000" flipV="1">
            <a:off x="5250997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411256D-EFC0-1EE0-8A55-8442812103AD}"/>
              </a:ext>
            </a:extLst>
          </p:cNvPr>
          <p:cNvSpPr/>
          <p:nvPr/>
        </p:nvSpPr>
        <p:spPr>
          <a:xfrm rot="10800000" flipV="1">
            <a:off x="5250996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5A1DDEA-F15F-F43B-1290-BE54F478FF0E}"/>
              </a:ext>
            </a:extLst>
          </p:cNvPr>
          <p:cNvSpPr/>
          <p:nvPr/>
        </p:nvSpPr>
        <p:spPr>
          <a:xfrm rot="10800000" flipV="1">
            <a:off x="5250996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BD3037-08C0-91E9-B85F-53A4B8509620}"/>
              </a:ext>
            </a:extLst>
          </p:cNvPr>
          <p:cNvSpPr/>
          <p:nvPr/>
        </p:nvSpPr>
        <p:spPr>
          <a:xfrm rot="10800000" flipV="1">
            <a:off x="5250995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8FE578-1AB2-A237-63B2-9B1A971DF60B}"/>
              </a:ext>
            </a:extLst>
          </p:cNvPr>
          <p:cNvSpPr/>
          <p:nvPr/>
        </p:nvSpPr>
        <p:spPr>
          <a:xfrm rot="10800000" flipV="1">
            <a:off x="5250995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F687EB6-7F89-1FFD-ED2D-53C1061856B9}"/>
              </a:ext>
            </a:extLst>
          </p:cNvPr>
          <p:cNvSpPr/>
          <p:nvPr/>
        </p:nvSpPr>
        <p:spPr>
          <a:xfrm rot="10800000" flipV="1">
            <a:off x="5250994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A67CE8B-9016-00B6-70A0-C96304CB52BC}"/>
              </a:ext>
            </a:extLst>
          </p:cNvPr>
          <p:cNvSpPr/>
          <p:nvPr/>
        </p:nvSpPr>
        <p:spPr>
          <a:xfrm rot="10800000" flipV="1">
            <a:off x="5250994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2657118-6A07-FDA1-B50E-5E95BB00657C}"/>
              </a:ext>
            </a:extLst>
          </p:cNvPr>
          <p:cNvSpPr/>
          <p:nvPr/>
        </p:nvSpPr>
        <p:spPr>
          <a:xfrm rot="10800000" flipV="1">
            <a:off x="5250993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BAA638-C2D9-632B-BC3A-02456748F2DD}"/>
              </a:ext>
            </a:extLst>
          </p:cNvPr>
          <p:cNvSpPr/>
          <p:nvPr/>
        </p:nvSpPr>
        <p:spPr>
          <a:xfrm rot="10800000" flipV="1">
            <a:off x="3688891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78AEDB-77FF-D6D3-B483-14C513C3BB8D}"/>
              </a:ext>
            </a:extLst>
          </p:cNvPr>
          <p:cNvSpPr/>
          <p:nvPr/>
        </p:nvSpPr>
        <p:spPr>
          <a:xfrm rot="10800000" flipV="1">
            <a:off x="3688890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B45C50-585B-3F1C-BA85-C5FBB198EBB2}"/>
              </a:ext>
            </a:extLst>
          </p:cNvPr>
          <p:cNvSpPr/>
          <p:nvPr/>
        </p:nvSpPr>
        <p:spPr>
          <a:xfrm rot="10800000" flipV="1">
            <a:off x="3688890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591DA-38E8-6801-5BCF-0BE7FB27D8D4}"/>
              </a:ext>
            </a:extLst>
          </p:cNvPr>
          <p:cNvSpPr/>
          <p:nvPr/>
        </p:nvSpPr>
        <p:spPr>
          <a:xfrm rot="10800000" flipV="1">
            <a:off x="3688889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457CD4-3BB4-5187-07D8-AE187A1E07A2}"/>
              </a:ext>
            </a:extLst>
          </p:cNvPr>
          <p:cNvSpPr/>
          <p:nvPr/>
        </p:nvSpPr>
        <p:spPr>
          <a:xfrm rot="10800000" flipV="1">
            <a:off x="3688889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577444-B760-7517-FF5A-DBA9499E60D8}"/>
              </a:ext>
            </a:extLst>
          </p:cNvPr>
          <p:cNvSpPr/>
          <p:nvPr/>
        </p:nvSpPr>
        <p:spPr>
          <a:xfrm rot="10800000" flipV="1">
            <a:off x="3688888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CF8D4C-562C-5D16-1B3F-351984CBECBD}"/>
              </a:ext>
            </a:extLst>
          </p:cNvPr>
          <p:cNvSpPr/>
          <p:nvPr/>
        </p:nvSpPr>
        <p:spPr>
          <a:xfrm rot="10800000" flipV="1">
            <a:off x="3688888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3766B8-2021-08F3-0554-3A53FC54914A}"/>
              </a:ext>
            </a:extLst>
          </p:cNvPr>
          <p:cNvSpPr/>
          <p:nvPr/>
        </p:nvSpPr>
        <p:spPr>
          <a:xfrm rot="10800000" flipV="1">
            <a:off x="3688887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047E30-8C59-B82C-4073-25D230C073A2}"/>
              </a:ext>
            </a:extLst>
          </p:cNvPr>
          <p:cNvSpPr/>
          <p:nvPr/>
        </p:nvSpPr>
        <p:spPr>
          <a:xfrm rot="10800000" flipV="1">
            <a:off x="3688887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CB576C-3354-085D-B237-47F1E1ADAE38}"/>
              </a:ext>
            </a:extLst>
          </p:cNvPr>
          <p:cNvSpPr/>
          <p:nvPr/>
        </p:nvSpPr>
        <p:spPr>
          <a:xfrm rot="10800000" flipV="1">
            <a:off x="3688886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A4CF5-DB46-117D-46BE-278235059510}"/>
              </a:ext>
            </a:extLst>
          </p:cNvPr>
          <p:cNvSpPr/>
          <p:nvPr/>
        </p:nvSpPr>
        <p:spPr>
          <a:xfrm rot="10800000" flipV="1">
            <a:off x="2126783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F51A5E-8F88-4AE0-62FE-5B0DA3C231B1}"/>
              </a:ext>
            </a:extLst>
          </p:cNvPr>
          <p:cNvSpPr/>
          <p:nvPr/>
        </p:nvSpPr>
        <p:spPr>
          <a:xfrm rot="10800000" flipV="1">
            <a:off x="2126782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E2207F-8057-065E-66C3-51551CC36F59}"/>
              </a:ext>
            </a:extLst>
          </p:cNvPr>
          <p:cNvSpPr/>
          <p:nvPr/>
        </p:nvSpPr>
        <p:spPr>
          <a:xfrm rot="10800000" flipV="1">
            <a:off x="2126782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114475-0CD0-395D-5E3A-48D391A83D31}"/>
              </a:ext>
            </a:extLst>
          </p:cNvPr>
          <p:cNvSpPr/>
          <p:nvPr/>
        </p:nvSpPr>
        <p:spPr>
          <a:xfrm rot="10800000" flipV="1">
            <a:off x="2126781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608ACF-C687-1536-109B-BC2A19D92884}"/>
              </a:ext>
            </a:extLst>
          </p:cNvPr>
          <p:cNvSpPr/>
          <p:nvPr/>
        </p:nvSpPr>
        <p:spPr>
          <a:xfrm rot="10800000" flipV="1">
            <a:off x="2126781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B081C3-EF7A-E0E1-B8F1-4F80CEBF1348}"/>
              </a:ext>
            </a:extLst>
          </p:cNvPr>
          <p:cNvSpPr/>
          <p:nvPr/>
        </p:nvSpPr>
        <p:spPr>
          <a:xfrm rot="10800000" flipV="1">
            <a:off x="2126780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F377045-4B56-99D7-DBB4-A6B7A8BCEF49}"/>
              </a:ext>
            </a:extLst>
          </p:cNvPr>
          <p:cNvSpPr/>
          <p:nvPr/>
        </p:nvSpPr>
        <p:spPr>
          <a:xfrm rot="10800000" flipV="1">
            <a:off x="2126780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92221D-FC63-2626-E053-B34AC899D3A6}"/>
              </a:ext>
            </a:extLst>
          </p:cNvPr>
          <p:cNvSpPr/>
          <p:nvPr/>
        </p:nvSpPr>
        <p:spPr>
          <a:xfrm rot="10800000" flipV="1">
            <a:off x="2126779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D1EADA-A647-1EDB-58D9-02ABEAC9619D}"/>
              </a:ext>
            </a:extLst>
          </p:cNvPr>
          <p:cNvSpPr/>
          <p:nvPr/>
        </p:nvSpPr>
        <p:spPr>
          <a:xfrm rot="10800000" flipV="1">
            <a:off x="2126779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0310B34-EB50-4C20-7FB4-50A78AFFF70D}"/>
              </a:ext>
            </a:extLst>
          </p:cNvPr>
          <p:cNvSpPr/>
          <p:nvPr/>
        </p:nvSpPr>
        <p:spPr>
          <a:xfrm rot="10800000" flipV="1">
            <a:off x="2126778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BC173-2317-A68C-635C-01F5EAEE5AAE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rot="10800000" flipH="1">
            <a:off x="2988748" y="3416277"/>
            <a:ext cx="700139" cy="506308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57A3C4-26BF-C788-5A5A-B587ED9A3C2E}"/>
              </a:ext>
            </a:extLst>
          </p:cNvPr>
          <p:cNvCxnSpPr>
            <a:cxnSpLocks/>
            <a:stCxn id="86" idx="1"/>
            <a:endCxn id="43" idx="3"/>
          </p:cNvCxnSpPr>
          <p:nvPr/>
        </p:nvCxnSpPr>
        <p:spPr>
          <a:xfrm>
            <a:off x="7675046" y="3542854"/>
            <a:ext cx="700137" cy="632884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93B4D-3DA8-EE78-875A-8E554A0158F4}"/>
              </a:ext>
            </a:extLst>
          </p:cNvPr>
          <p:cNvCxnSpPr>
            <a:cxnSpLocks/>
            <a:stCxn id="84" idx="1"/>
            <a:endCxn id="43" idx="3"/>
          </p:cNvCxnSpPr>
          <p:nvPr/>
        </p:nvCxnSpPr>
        <p:spPr>
          <a:xfrm>
            <a:off x="7675047" y="3796007"/>
            <a:ext cx="700136" cy="37973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510954-5FAD-1555-9233-66F47D1E3D45}"/>
              </a:ext>
            </a:extLst>
          </p:cNvPr>
          <p:cNvCxnSpPr>
            <a:cxnSpLocks/>
            <a:stCxn id="80" idx="1"/>
            <a:endCxn id="43" idx="3"/>
          </p:cNvCxnSpPr>
          <p:nvPr/>
        </p:nvCxnSpPr>
        <p:spPr>
          <a:xfrm flipV="1">
            <a:off x="7675049" y="4175738"/>
            <a:ext cx="700134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5AEA81-3FA4-9F8F-0B0C-A85FDC2DD6D7}"/>
              </a:ext>
            </a:extLst>
          </p:cNvPr>
          <p:cNvCxnSpPr>
            <a:cxnSpLocks/>
            <a:stCxn id="85" idx="1"/>
            <a:endCxn id="43" idx="3"/>
          </p:cNvCxnSpPr>
          <p:nvPr/>
        </p:nvCxnSpPr>
        <p:spPr>
          <a:xfrm>
            <a:off x="7675046" y="3669430"/>
            <a:ext cx="700137" cy="50630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CC01DA-228D-92F1-0FEA-14967B3AE804}"/>
              </a:ext>
            </a:extLst>
          </p:cNvPr>
          <p:cNvCxnSpPr>
            <a:cxnSpLocks/>
            <a:stCxn id="104" idx="1"/>
          </p:cNvCxnSpPr>
          <p:nvPr/>
        </p:nvCxnSpPr>
        <p:spPr>
          <a:xfrm>
            <a:off x="6112964" y="4049162"/>
            <a:ext cx="700127" cy="253153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F7B5FA-2DC0-3379-40CE-C2BBD52F5D1F}"/>
              </a:ext>
            </a:extLst>
          </p:cNvPr>
          <p:cNvCxnSpPr>
            <a:cxnSpLocks/>
            <a:stCxn id="102" idx="1"/>
          </p:cNvCxnSpPr>
          <p:nvPr/>
        </p:nvCxnSpPr>
        <p:spPr>
          <a:xfrm flipV="1">
            <a:off x="6112965" y="4302315"/>
            <a:ext cx="700126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9970F-1CB1-C1F4-4B8B-7F2A38B6CB4D}"/>
              </a:ext>
            </a:extLst>
          </p:cNvPr>
          <p:cNvCxnSpPr>
            <a:cxnSpLocks/>
            <a:stCxn id="105" idx="1"/>
          </p:cNvCxnSpPr>
          <p:nvPr/>
        </p:nvCxnSpPr>
        <p:spPr>
          <a:xfrm>
            <a:off x="6112963" y="3922585"/>
            <a:ext cx="700128" cy="379730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136A90-9583-652A-0DF5-9435426834FA}"/>
              </a:ext>
            </a:extLst>
          </p:cNvPr>
          <p:cNvCxnSpPr>
            <a:cxnSpLocks/>
            <a:stCxn id="109" idx="1"/>
            <a:endCxn id="80" idx="3"/>
          </p:cNvCxnSpPr>
          <p:nvPr/>
        </p:nvCxnSpPr>
        <p:spPr>
          <a:xfrm>
            <a:off x="6112961" y="3416277"/>
            <a:ext cx="700121" cy="88603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1A2A22-6AD9-F253-8960-8990EA4D6A6D}"/>
              </a:ext>
            </a:extLst>
          </p:cNvPr>
          <p:cNvCxnSpPr>
            <a:cxnSpLocks/>
            <a:stCxn id="14" idx="1"/>
            <a:endCxn id="105" idx="3"/>
          </p:cNvCxnSpPr>
          <p:nvPr/>
        </p:nvCxnSpPr>
        <p:spPr>
          <a:xfrm>
            <a:off x="4550856" y="3922585"/>
            <a:ext cx="700140" cy="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3DF21B-CAC4-BB80-2B66-08CEF83895E8}"/>
              </a:ext>
            </a:extLst>
          </p:cNvPr>
          <p:cNvCxnSpPr>
            <a:cxnSpLocks/>
            <a:stCxn id="12" idx="1"/>
            <a:endCxn id="105" idx="3"/>
          </p:cNvCxnSpPr>
          <p:nvPr/>
        </p:nvCxnSpPr>
        <p:spPr>
          <a:xfrm flipV="1">
            <a:off x="4550857" y="3922585"/>
            <a:ext cx="700139" cy="2531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1EC01D-4F3E-5F16-CF66-0BD7DDE6CB3F}"/>
              </a:ext>
            </a:extLst>
          </p:cNvPr>
          <p:cNvCxnSpPr>
            <a:cxnSpLocks/>
            <a:stCxn id="15" idx="1"/>
            <a:endCxn id="105" idx="3"/>
          </p:cNvCxnSpPr>
          <p:nvPr/>
        </p:nvCxnSpPr>
        <p:spPr>
          <a:xfrm>
            <a:off x="4550855" y="3796008"/>
            <a:ext cx="700141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E08E12-207E-5429-93E2-AD4115FADF8D}"/>
              </a:ext>
            </a:extLst>
          </p:cNvPr>
          <p:cNvCxnSpPr>
            <a:cxnSpLocks/>
            <a:stCxn id="19" idx="1"/>
            <a:endCxn id="105" idx="3"/>
          </p:cNvCxnSpPr>
          <p:nvPr/>
        </p:nvCxnSpPr>
        <p:spPr>
          <a:xfrm>
            <a:off x="4550853" y="3289700"/>
            <a:ext cx="700143" cy="632885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F11702-E69D-5AFF-39CB-BD6B4DDCB9C4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2988748" y="3416277"/>
            <a:ext cx="700139" cy="379731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D53080-F1FF-F5C3-B0BA-67837A13FE11}"/>
              </a:ext>
            </a:extLst>
          </p:cNvPr>
          <p:cNvCxnSpPr>
            <a:cxnSpLocks/>
            <a:stCxn id="23" idx="1"/>
            <a:endCxn id="18" idx="3"/>
          </p:cNvCxnSpPr>
          <p:nvPr/>
        </p:nvCxnSpPr>
        <p:spPr>
          <a:xfrm flipV="1">
            <a:off x="2988749" y="3416277"/>
            <a:ext cx="700138" cy="759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13619D-75BB-03A0-06E2-709174D4FB7B}"/>
              </a:ext>
            </a:extLst>
          </p:cNvPr>
          <p:cNvCxnSpPr>
            <a:cxnSpLocks/>
            <a:stCxn id="33" idx="1"/>
            <a:endCxn id="18" idx="3"/>
          </p:cNvCxnSpPr>
          <p:nvPr/>
        </p:nvCxnSpPr>
        <p:spPr>
          <a:xfrm>
            <a:off x="2988746" y="3416277"/>
            <a:ext cx="700141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/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blipFill>
                <a:blip r:embed="rId7"/>
                <a:stretch>
                  <a:fillRect r="-2222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A4366F-CE5F-A123-A7FE-58BC6DAF7A6B}"/>
              </a:ext>
            </a:extLst>
          </p:cNvPr>
          <p:cNvCxnSpPr>
            <a:cxnSpLocks/>
          </p:cNvCxnSpPr>
          <p:nvPr/>
        </p:nvCxnSpPr>
        <p:spPr>
          <a:xfrm flipH="1">
            <a:off x="9636885" y="3268101"/>
            <a:ext cx="6" cy="73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079F7D-D96B-1AAD-F922-69C1600D73D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36891" y="3268101"/>
            <a:ext cx="617182" cy="1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/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blipFill>
                <a:blip r:embed="rId8"/>
                <a:stretch>
                  <a:fillRect r="-5405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67F9E43-7EA3-E74A-FAA9-87DD7A959E14}"/>
              </a:ext>
            </a:extLst>
          </p:cNvPr>
          <p:cNvSpPr/>
          <p:nvPr/>
        </p:nvSpPr>
        <p:spPr>
          <a:xfrm rot="10800000" flipV="1">
            <a:off x="2126834" y="5947397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A943B64-C5E8-DEEB-1BE8-7107159091B5}"/>
              </a:ext>
            </a:extLst>
          </p:cNvPr>
          <p:cNvSpPr/>
          <p:nvPr/>
        </p:nvSpPr>
        <p:spPr>
          <a:xfrm rot="10800000" flipV="1">
            <a:off x="2126833" y="5820820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E6B835D-38E3-B3E8-251A-6E5A24F6E299}"/>
              </a:ext>
            </a:extLst>
          </p:cNvPr>
          <p:cNvSpPr/>
          <p:nvPr/>
        </p:nvSpPr>
        <p:spPr>
          <a:xfrm rot="10800000" flipV="1">
            <a:off x="2126833" y="5694243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05BEB90-0645-0672-B4C0-137410AB1359}"/>
              </a:ext>
            </a:extLst>
          </p:cNvPr>
          <p:cNvSpPr/>
          <p:nvPr/>
        </p:nvSpPr>
        <p:spPr>
          <a:xfrm rot="10800000" flipV="1">
            <a:off x="2126832" y="5567667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2E9C8733-0A80-0D87-5326-E35EFDD2E480}"/>
              </a:ext>
            </a:extLst>
          </p:cNvPr>
          <p:cNvSpPr/>
          <p:nvPr/>
        </p:nvSpPr>
        <p:spPr>
          <a:xfrm rot="10800000" flipV="1">
            <a:off x="2126832" y="54410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3973B8B-0F10-B4FD-00D6-2EB9ACCEF5E7}"/>
              </a:ext>
            </a:extLst>
          </p:cNvPr>
          <p:cNvSpPr/>
          <p:nvPr/>
        </p:nvSpPr>
        <p:spPr>
          <a:xfrm rot="10800000" flipV="1">
            <a:off x="2126831" y="5314513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FEEE7C5-F2B9-6B95-4D66-F4E23AF8AF6C}"/>
              </a:ext>
            </a:extLst>
          </p:cNvPr>
          <p:cNvSpPr/>
          <p:nvPr/>
        </p:nvSpPr>
        <p:spPr>
          <a:xfrm rot="10800000" flipV="1">
            <a:off x="2126831" y="518793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4C8BAD67-E3C6-F406-C4A4-5D5541812BA9}"/>
              </a:ext>
            </a:extLst>
          </p:cNvPr>
          <p:cNvSpPr/>
          <p:nvPr/>
        </p:nvSpPr>
        <p:spPr>
          <a:xfrm rot="10800000" flipV="1">
            <a:off x="2126830" y="5061359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FB47099E-B941-3A0A-85E2-51883D01D6F1}"/>
              </a:ext>
            </a:extLst>
          </p:cNvPr>
          <p:cNvSpPr/>
          <p:nvPr/>
        </p:nvSpPr>
        <p:spPr>
          <a:xfrm rot="10800000" flipV="1">
            <a:off x="2126830" y="4934782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1397DFA-D0CD-9737-C912-C5CF0472BF0F}"/>
              </a:ext>
            </a:extLst>
          </p:cNvPr>
          <p:cNvSpPr/>
          <p:nvPr/>
        </p:nvSpPr>
        <p:spPr>
          <a:xfrm rot="10800000" flipV="1">
            <a:off x="2126829" y="4808205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1" name="Arrow: Left 90">
            <a:extLst>
              <a:ext uri="{FF2B5EF4-FFF2-40B4-BE49-F238E27FC236}">
                <a16:creationId xmlns:a16="http://schemas.microsoft.com/office/drawing/2014/main" id="{98615841-8B6A-4A3E-B72D-58450B01D8F1}"/>
              </a:ext>
            </a:extLst>
          </p:cNvPr>
          <p:cNvSpPr/>
          <p:nvPr/>
        </p:nvSpPr>
        <p:spPr>
          <a:xfrm>
            <a:off x="476213" y="5229933"/>
            <a:ext cx="1349459" cy="37973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 Decoder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7317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&amp; Backward “Temporal” Attention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5BB5A3-2722-8930-B187-402495BD9FCE}"/>
              </a:ext>
            </a:extLst>
          </p:cNvPr>
          <p:cNvCxnSpPr>
            <a:cxnSpLocks/>
          </p:cNvCxnSpPr>
          <p:nvPr/>
        </p:nvCxnSpPr>
        <p:spPr>
          <a:xfrm flipH="1">
            <a:off x="2126777" y="6468914"/>
            <a:ext cx="71103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/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/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8375184" y="4385694"/>
            <a:ext cx="861967" cy="863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8375184" y="4259117"/>
            <a:ext cx="861967" cy="863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8375183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8375183" y="4005963"/>
            <a:ext cx="861967" cy="863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8375182" y="3879386"/>
            <a:ext cx="861967" cy="863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8375182" y="3752809"/>
            <a:ext cx="861967" cy="863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8375181" y="3626233"/>
            <a:ext cx="861967" cy="86396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8375181" y="3499656"/>
            <a:ext cx="861967" cy="86396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8375180" y="3373079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8375180" y="3246502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6813082" y="4385694"/>
            <a:ext cx="861967" cy="86396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6813082" y="4259117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6813081" y="4132540"/>
            <a:ext cx="861967" cy="863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6813081" y="400596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6813080" y="3879386"/>
            <a:ext cx="861967" cy="863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6813080" y="3752809"/>
            <a:ext cx="861967" cy="863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6813079" y="362623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6813079" y="349965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6813078" y="337307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6813078" y="3246502"/>
            <a:ext cx="861967" cy="86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105AA2D-7CD4-6FC1-82FE-CC1D019A76E6}"/>
              </a:ext>
            </a:extLst>
          </p:cNvPr>
          <p:cNvSpPr/>
          <p:nvPr/>
        </p:nvSpPr>
        <p:spPr>
          <a:xfrm rot="10800000" flipV="1">
            <a:off x="5250998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7CA5E2BB-D5D8-349E-730D-3A9C937B764F}"/>
              </a:ext>
            </a:extLst>
          </p:cNvPr>
          <p:cNvSpPr/>
          <p:nvPr/>
        </p:nvSpPr>
        <p:spPr>
          <a:xfrm rot="10800000" flipV="1">
            <a:off x="5250997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05FAF97-BA8A-C9EC-321D-C48C758C545F}"/>
              </a:ext>
            </a:extLst>
          </p:cNvPr>
          <p:cNvSpPr/>
          <p:nvPr/>
        </p:nvSpPr>
        <p:spPr>
          <a:xfrm rot="10800000" flipV="1">
            <a:off x="5250997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411256D-EFC0-1EE0-8A55-8442812103AD}"/>
              </a:ext>
            </a:extLst>
          </p:cNvPr>
          <p:cNvSpPr/>
          <p:nvPr/>
        </p:nvSpPr>
        <p:spPr>
          <a:xfrm rot="10800000" flipV="1">
            <a:off x="5250996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5A1DDEA-F15F-F43B-1290-BE54F478FF0E}"/>
              </a:ext>
            </a:extLst>
          </p:cNvPr>
          <p:cNvSpPr/>
          <p:nvPr/>
        </p:nvSpPr>
        <p:spPr>
          <a:xfrm rot="10800000" flipV="1">
            <a:off x="5250996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BD3037-08C0-91E9-B85F-53A4B8509620}"/>
              </a:ext>
            </a:extLst>
          </p:cNvPr>
          <p:cNvSpPr/>
          <p:nvPr/>
        </p:nvSpPr>
        <p:spPr>
          <a:xfrm rot="10800000" flipV="1">
            <a:off x="5250995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8FE578-1AB2-A237-63B2-9B1A971DF60B}"/>
              </a:ext>
            </a:extLst>
          </p:cNvPr>
          <p:cNvSpPr/>
          <p:nvPr/>
        </p:nvSpPr>
        <p:spPr>
          <a:xfrm rot="10800000" flipV="1">
            <a:off x="5250995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F687EB6-7F89-1FFD-ED2D-53C1061856B9}"/>
              </a:ext>
            </a:extLst>
          </p:cNvPr>
          <p:cNvSpPr/>
          <p:nvPr/>
        </p:nvSpPr>
        <p:spPr>
          <a:xfrm rot="10800000" flipV="1">
            <a:off x="5250994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A67CE8B-9016-00B6-70A0-C96304CB52BC}"/>
              </a:ext>
            </a:extLst>
          </p:cNvPr>
          <p:cNvSpPr/>
          <p:nvPr/>
        </p:nvSpPr>
        <p:spPr>
          <a:xfrm rot="10800000" flipV="1">
            <a:off x="5250994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2657118-6A07-FDA1-B50E-5E95BB00657C}"/>
              </a:ext>
            </a:extLst>
          </p:cNvPr>
          <p:cNvSpPr/>
          <p:nvPr/>
        </p:nvSpPr>
        <p:spPr>
          <a:xfrm rot="10800000" flipV="1">
            <a:off x="5250993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BAA638-C2D9-632B-BC3A-02456748F2DD}"/>
              </a:ext>
            </a:extLst>
          </p:cNvPr>
          <p:cNvSpPr/>
          <p:nvPr/>
        </p:nvSpPr>
        <p:spPr>
          <a:xfrm rot="10800000" flipV="1">
            <a:off x="3688891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78AEDB-77FF-D6D3-B483-14C513C3BB8D}"/>
              </a:ext>
            </a:extLst>
          </p:cNvPr>
          <p:cNvSpPr/>
          <p:nvPr/>
        </p:nvSpPr>
        <p:spPr>
          <a:xfrm rot="10800000" flipV="1">
            <a:off x="3688890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B45C50-585B-3F1C-BA85-C5FBB198EBB2}"/>
              </a:ext>
            </a:extLst>
          </p:cNvPr>
          <p:cNvSpPr/>
          <p:nvPr/>
        </p:nvSpPr>
        <p:spPr>
          <a:xfrm rot="10800000" flipV="1">
            <a:off x="3688890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591DA-38E8-6801-5BCF-0BE7FB27D8D4}"/>
              </a:ext>
            </a:extLst>
          </p:cNvPr>
          <p:cNvSpPr/>
          <p:nvPr/>
        </p:nvSpPr>
        <p:spPr>
          <a:xfrm rot="10800000" flipV="1">
            <a:off x="3688889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457CD4-3BB4-5187-07D8-AE187A1E07A2}"/>
              </a:ext>
            </a:extLst>
          </p:cNvPr>
          <p:cNvSpPr/>
          <p:nvPr/>
        </p:nvSpPr>
        <p:spPr>
          <a:xfrm rot="10800000" flipV="1">
            <a:off x="3688889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577444-B760-7517-FF5A-DBA9499E60D8}"/>
              </a:ext>
            </a:extLst>
          </p:cNvPr>
          <p:cNvSpPr/>
          <p:nvPr/>
        </p:nvSpPr>
        <p:spPr>
          <a:xfrm rot="10800000" flipV="1">
            <a:off x="3688888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CF8D4C-562C-5D16-1B3F-351984CBECBD}"/>
              </a:ext>
            </a:extLst>
          </p:cNvPr>
          <p:cNvSpPr/>
          <p:nvPr/>
        </p:nvSpPr>
        <p:spPr>
          <a:xfrm rot="10800000" flipV="1">
            <a:off x="3688888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3766B8-2021-08F3-0554-3A53FC54914A}"/>
              </a:ext>
            </a:extLst>
          </p:cNvPr>
          <p:cNvSpPr/>
          <p:nvPr/>
        </p:nvSpPr>
        <p:spPr>
          <a:xfrm rot="10800000" flipV="1">
            <a:off x="3688887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047E30-8C59-B82C-4073-25D230C073A2}"/>
              </a:ext>
            </a:extLst>
          </p:cNvPr>
          <p:cNvSpPr/>
          <p:nvPr/>
        </p:nvSpPr>
        <p:spPr>
          <a:xfrm rot="10800000" flipV="1">
            <a:off x="3688887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CB576C-3354-085D-B237-47F1E1ADAE38}"/>
              </a:ext>
            </a:extLst>
          </p:cNvPr>
          <p:cNvSpPr/>
          <p:nvPr/>
        </p:nvSpPr>
        <p:spPr>
          <a:xfrm rot="10800000" flipV="1">
            <a:off x="3688886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A4CF5-DB46-117D-46BE-278235059510}"/>
              </a:ext>
            </a:extLst>
          </p:cNvPr>
          <p:cNvSpPr/>
          <p:nvPr/>
        </p:nvSpPr>
        <p:spPr>
          <a:xfrm rot="10800000" flipV="1">
            <a:off x="2126783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F51A5E-8F88-4AE0-62FE-5B0DA3C231B1}"/>
              </a:ext>
            </a:extLst>
          </p:cNvPr>
          <p:cNvSpPr/>
          <p:nvPr/>
        </p:nvSpPr>
        <p:spPr>
          <a:xfrm rot="10800000" flipV="1">
            <a:off x="2126782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E2207F-8057-065E-66C3-51551CC36F59}"/>
              </a:ext>
            </a:extLst>
          </p:cNvPr>
          <p:cNvSpPr/>
          <p:nvPr/>
        </p:nvSpPr>
        <p:spPr>
          <a:xfrm rot="10800000" flipV="1">
            <a:off x="2126782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114475-0CD0-395D-5E3A-48D391A83D31}"/>
              </a:ext>
            </a:extLst>
          </p:cNvPr>
          <p:cNvSpPr/>
          <p:nvPr/>
        </p:nvSpPr>
        <p:spPr>
          <a:xfrm rot="10800000" flipV="1">
            <a:off x="2126781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608ACF-C687-1536-109B-BC2A19D92884}"/>
              </a:ext>
            </a:extLst>
          </p:cNvPr>
          <p:cNvSpPr/>
          <p:nvPr/>
        </p:nvSpPr>
        <p:spPr>
          <a:xfrm rot="10800000" flipV="1">
            <a:off x="2126781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B081C3-EF7A-E0E1-B8F1-4F80CEBF1348}"/>
              </a:ext>
            </a:extLst>
          </p:cNvPr>
          <p:cNvSpPr/>
          <p:nvPr/>
        </p:nvSpPr>
        <p:spPr>
          <a:xfrm rot="10800000" flipV="1">
            <a:off x="2126780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F377045-4B56-99D7-DBB4-A6B7A8BCEF49}"/>
              </a:ext>
            </a:extLst>
          </p:cNvPr>
          <p:cNvSpPr/>
          <p:nvPr/>
        </p:nvSpPr>
        <p:spPr>
          <a:xfrm rot="10800000" flipV="1">
            <a:off x="2126780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92221D-FC63-2626-E053-B34AC899D3A6}"/>
              </a:ext>
            </a:extLst>
          </p:cNvPr>
          <p:cNvSpPr/>
          <p:nvPr/>
        </p:nvSpPr>
        <p:spPr>
          <a:xfrm rot="10800000" flipV="1">
            <a:off x="2126779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D1EADA-A647-1EDB-58D9-02ABEAC9619D}"/>
              </a:ext>
            </a:extLst>
          </p:cNvPr>
          <p:cNvSpPr/>
          <p:nvPr/>
        </p:nvSpPr>
        <p:spPr>
          <a:xfrm rot="10800000" flipV="1">
            <a:off x="2126779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0310B34-EB50-4C20-7FB4-50A78AFFF70D}"/>
              </a:ext>
            </a:extLst>
          </p:cNvPr>
          <p:cNvSpPr/>
          <p:nvPr/>
        </p:nvSpPr>
        <p:spPr>
          <a:xfrm rot="10800000" flipV="1">
            <a:off x="2126778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BC173-2317-A68C-635C-01F5EAEE5AAE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rot="10800000" flipH="1">
            <a:off x="2988748" y="3416277"/>
            <a:ext cx="700139" cy="506308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57A3C4-26BF-C788-5A5A-B587ED9A3C2E}"/>
              </a:ext>
            </a:extLst>
          </p:cNvPr>
          <p:cNvCxnSpPr>
            <a:cxnSpLocks/>
            <a:stCxn id="86" idx="1"/>
            <a:endCxn id="43" idx="3"/>
          </p:cNvCxnSpPr>
          <p:nvPr/>
        </p:nvCxnSpPr>
        <p:spPr>
          <a:xfrm>
            <a:off x="7675046" y="3542854"/>
            <a:ext cx="700137" cy="632884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93B4D-3DA8-EE78-875A-8E554A0158F4}"/>
              </a:ext>
            </a:extLst>
          </p:cNvPr>
          <p:cNvCxnSpPr>
            <a:cxnSpLocks/>
            <a:stCxn id="84" idx="1"/>
            <a:endCxn id="43" idx="3"/>
          </p:cNvCxnSpPr>
          <p:nvPr/>
        </p:nvCxnSpPr>
        <p:spPr>
          <a:xfrm>
            <a:off x="7675047" y="3796007"/>
            <a:ext cx="700136" cy="37973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510954-5FAD-1555-9233-66F47D1E3D45}"/>
              </a:ext>
            </a:extLst>
          </p:cNvPr>
          <p:cNvCxnSpPr>
            <a:cxnSpLocks/>
            <a:stCxn id="80" idx="1"/>
            <a:endCxn id="43" idx="3"/>
          </p:cNvCxnSpPr>
          <p:nvPr/>
        </p:nvCxnSpPr>
        <p:spPr>
          <a:xfrm flipV="1">
            <a:off x="7675049" y="4175738"/>
            <a:ext cx="700134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5AEA81-3FA4-9F8F-0B0C-A85FDC2DD6D7}"/>
              </a:ext>
            </a:extLst>
          </p:cNvPr>
          <p:cNvCxnSpPr>
            <a:cxnSpLocks/>
            <a:stCxn id="85" idx="1"/>
            <a:endCxn id="43" idx="3"/>
          </p:cNvCxnSpPr>
          <p:nvPr/>
        </p:nvCxnSpPr>
        <p:spPr>
          <a:xfrm>
            <a:off x="7675046" y="3669430"/>
            <a:ext cx="700137" cy="50630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CC01DA-228D-92F1-0FEA-14967B3AE804}"/>
              </a:ext>
            </a:extLst>
          </p:cNvPr>
          <p:cNvCxnSpPr>
            <a:cxnSpLocks/>
            <a:stCxn id="104" idx="1"/>
          </p:cNvCxnSpPr>
          <p:nvPr/>
        </p:nvCxnSpPr>
        <p:spPr>
          <a:xfrm>
            <a:off x="6112964" y="4049162"/>
            <a:ext cx="700127" cy="253153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F7B5FA-2DC0-3379-40CE-C2BBD52F5D1F}"/>
              </a:ext>
            </a:extLst>
          </p:cNvPr>
          <p:cNvCxnSpPr>
            <a:cxnSpLocks/>
            <a:stCxn id="102" idx="1"/>
          </p:cNvCxnSpPr>
          <p:nvPr/>
        </p:nvCxnSpPr>
        <p:spPr>
          <a:xfrm flipV="1">
            <a:off x="6112965" y="4302315"/>
            <a:ext cx="700126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9970F-1CB1-C1F4-4B8B-7F2A38B6CB4D}"/>
              </a:ext>
            </a:extLst>
          </p:cNvPr>
          <p:cNvCxnSpPr>
            <a:cxnSpLocks/>
            <a:stCxn id="105" idx="1"/>
          </p:cNvCxnSpPr>
          <p:nvPr/>
        </p:nvCxnSpPr>
        <p:spPr>
          <a:xfrm>
            <a:off x="6112963" y="3922585"/>
            <a:ext cx="700128" cy="379730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136A90-9583-652A-0DF5-9435426834FA}"/>
              </a:ext>
            </a:extLst>
          </p:cNvPr>
          <p:cNvCxnSpPr>
            <a:cxnSpLocks/>
            <a:stCxn id="109" idx="1"/>
            <a:endCxn id="80" idx="3"/>
          </p:cNvCxnSpPr>
          <p:nvPr/>
        </p:nvCxnSpPr>
        <p:spPr>
          <a:xfrm>
            <a:off x="6112961" y="3416277"/>
            <a:ext cx="700121" cy="88603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1A2A22-6AD9-F253-8960-8990EA4D6A6D}"/>
              </a:ext>
            </a:extLst>
          </p:cNvPr>
          <p:cNvCxnSpPr>
            <a:cxnSpLocks/>
            <a:stCxn id="14" idx="1"/>
            <a:endCxn id="105" idx="3"/>
          </p:cNvCxnSpPr>
          <p:nvPr/>
        </p:nvCxnSpPr>
        <p:spPr>
          <a:xfrm>
            <a:off x="4550856" y="3922585"/>
            <a:ext cx="700140" cy="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3DF21B-CAC4-BB80-2B66-08CEF83895E8}"/>
              </a:ext>
            </a:extLst>
          </p:cNvPr>
          <p:cNvCxnSpPr>
            <a:cxnSpLocks/>
            <a:stCxn id="12" idx="1"/>
            <a:endCxn id="105" idx="3"/>
          </p:cNvCxnSpPr>
          <p:nvPr/>
        </p:nvCxnSpPr>
        <p:spPr>
          <a:xfrm flipV="1">
            <a:off x="4550857" y="3922585"/>
            <a:ext cx="700139" cy="2531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1EC01D-4F3E-5F16-CF66-0BD7DDE6CB3F}"/>
              </a:ext>
            </a:extLst>
          </p:cNvPr>
          <p:cNvCxnSpPr>
            <a:cxnSpLocks/>
            <a:stCxn id="15" idx="1"/>
            <a:endCxn id="105" idx="3"/>
          </p:cNvCxnSpPr>
          <p:nvPr/>
        </p:nvCxnSpPr>
        <p:spPr>
          <a:xfrm>
            <a:off x="4550855" y="3796008"/>
            <a:ext cx="700141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E08E12-207E-5429-93E2-AD4115FADF8D}"/>
              </a:ext>
            </a:extLst>
          </p:cNvPr>
          <p:cNvCxnSpPr>
            <a:cxnSpLocks/>
            <a:stCxn id="19" idx="1"/>
            <a:endCxn id="105" idx="3"/>
          </p:cNvCxnSpPr>
          <p:nvPr/>
        </p:nvCxnSpPr>
        <p:spPr>
          <a:xfrm>
            <a:off x="4550853" y="3289700"/>
            <a:ext cx="700143" cy="632885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F11702-E69D-5AFF-39CB-BD6B4DDCB9C4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2988748" y="3416277"/>
            <a:ext cx="700139" cy="379731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D53080-F1FF-F5C3-B0BA-67837A13FE11}"/>
              </a:ext>
            </a:extLst>
          </p:cNvPr>
          <p:cNvCxnSpPr>
            <a:cxnSpLocks/>
            <a:stCxn id="23" idx="1"/>
            <a:endCxn id="18" idx="3"/>
          </p:cNvCxnSpPr>
          <p:nvPr/>
        </p:nvCxnSpPr>
        <p:spPr>
          <a:xfrm flipV="1">
            <a:off x="2988749" y="3416277"/>
            <a:ext cx="700138" cy="759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13619D-75BB-03A0-06E2-709174D4FB7B}"/>
              </a:ext>
            </a:extLst>
          </p:cNvPr>
          <p:cNvCxnSpPr>
            <a:cxnSpLocks/>
            <a:stCxn id="33" idx="1"/>
            <a:endCxn id="18" idx="3"/>
          </p:cNvCxnSpPr>
          <p:nvPr/>
        </p:nvCxnSpPr>
        <p:spPr>
          <a:xfrm>
            <a:off x="2988746" y="3416277"/>
            <a:ext cx="700141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/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blipFill>
                <a:blip r:embed="rId7"/>
                <a:stretch>
                  <a:fillRect r="-2222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A4366F-CE5F-A123-A7FE-58BC6DAF7A6B}"/>
              </a:ext>
            </a:extLst>
          </p:cNvPr>
          <p:cNvCxnSpPr>
            <a:cxnSpLocks/>
          </p:cNvCxnSpPr>
          <p:nvPr/>
        </p:nvCxnSpPr>
        <p:spPr>
          <a:xfrm flipH="1">
            <a:off x="9636885" y="3268101"/>
            <a:ext cx="6" cy="73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079F7D-D96B-1AAD-F922-69C1600D73D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36891" y="3268101"/>
            <a:ext cx="617182" cy="1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/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blipFill>
                <a:blip r:embed="rId8"/>
                <a:stretch>
                  <a:fillRect r="-5405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 descr="A person wearing glasses and blowing bubbles&#10;&#10;Description automatically generated">
            <a:extLst>
              <a:ext uri="{FF2B5EF4-FFF2-40B4-BE49-F238E27FC236}">
                <a16:creationId xmlns:a16="http://schemas.microsoft.com/office/drawing/2014/main" id="{A38A7F79-7D33-67CD-A99F-4727814A5B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98" y="210332"/>
            <a:ext cx="3333750" cy="2219325"/>
          </a:xfrm>
          <a:prstGeom prst="rect">
            <a:avLst/>
          </a:prstGeom>
        </p:spPr>
      </p:pic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DC28873E-0F51-3CA4-1F0A-52CCFF2B39D6}"/>
              </a:ext>
            </a:extLst>
          </p:cNvPr>
          <p:cNvSpPr/>
          <p:nvPr/>
        </p:nvSpPr>
        <p:spPr>
          <a:xfrm rot="10800000" flipV="1">
            <a:off x="2126834" y="5947397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C883A7A-6417-FCAA-6961-CACBFA549774}"/>
              </a:ext>
            </a:extLst>
          </p:cNvPr>
          <p:cNvSpPr/>
          <p:nvPr/>
        </p:nvSpPr>
        <p:spPr>
          <a:xfrm rot="10800000" flipV="1">
            <a:off x="2126833" y="5820820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8374878E-1B80-0715-9A16-B6895E3CACC7}"/>
              </a:ext>
            </a:extLst>
          </p:cNvPr>
          <p:cNvSpPr/>
          <p:nvPr/>
        </p:nvSpPr>
        <p:spPr>
          <a:xfrm rot="10800000" flipV="1">
            <a:off x="2126833" y="5694243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526A42E1-42C4-A369-3529-36ED22B31FCB}"/>
              </a:ext>
            </a:extLst>
          </p:cNvPr>
          <p:cNvSpPr/>
          <p:nvPr/>
        </p:nvSpPr>
        <p:spPr>
          <a:xfrm rot="10800000" flipV="1">
            <a:off x="2126832" y="5567667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8DDAC54E-B851-A163-96AE-179CAB6E5C77}"/>
              </a:ext>
            </a:extLst>
          </p:cNvPr>
          <p:cNvSpPr/>
          <p:nvPr/>
        </p:nvSpPr>
        <p:spPr>
          <a:xfrm rot="10800000" flipV="1">
            <a:off x="2126832" y="54410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78ABA2E0-0B61-0E33-4AAB-4FA00660041C}"/>
              </a:ext>
            </a:extLst>
          </p:cNvPr>
          <p:cNvSpPr/>
          <p:nvPr/>
        </p:nvSpPr>
        <p:spPr>
          <a:xfrm rot="10800000" flipV="1">
            <a:off x="2126831" y="5314513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40B3D38E-00AF-87B6-39FA-6BFD09DDCECC}"/>
              </a:ext>
            </a:extLst>
          </p:cNvPr>
          <p:cNvSpPr/>
          <p:nvPr/>
        </p:nvSpPr>
        <p:spPr>
          <a:xfrm rot="10800000" flipV="1">
            <a:off x="2126831" y="518793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CF4EF09-4299-E5D4-6988-174A0BD0D5C2}"/>
              </a:ext>
            </a:extLst>
          </p:cNvPr>
          <p:cNvSpPr/>
          <p:nvPr/>
        </p:nvSpPr>
        <p:spPr>
          <a:xfrm rot="10800000" flipV="1">
            <a:off x="2126830" y="5061359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BEC777CC-8D0C-0107-5571-619429350092}"/>
              </a:ext>
            </a:extLst>
          </p:cNvPr>
          <p:cNvSpPr/>
          <p:nvPr/>
        </p:nvSpPr>
        <p:spPr>
          <a:xfrm rot="10800000" flipV="1">
            <a:off x="2126830" y="4934782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67CFF134-B391-50F7-F6CD-D6C7E6AC6EC1}"/>
              </a:ext>
            </a:extLst>
          </p:cNvPr>
          <p:cNvSpPr/>
          <p:nvPr/>
        </p:nvSpPr>
        <p:spPr>
          <a:xfrm rot="10800000" flipV="1">
            <a:off x="2126829" y="4808205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FA16610-D043-4380-7D55-D131D38CFC81}"/>
              </a:ext>
            </a:extLst>
          </p:cNvPr>
          <p:cNvCxnSpPr>
            <a:cxnSpLocks/>
          </p:cNvCxnSpPr>
          <p:nvPr/>
        </p:nvCxnSpPr>
        <p:spPr>
          <a:xfrm flipH="1">
            <a:off x="7675042" y="3796007"/>
            <a:ext cx="700139" cy="506308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D79EB2B-BE40-8A0E-5CE7-A9C798E917C4}"/>
              </a:ext>
            </a:extLst>
          </p:cNvPr>
          <p:cNvCxnSpPr>
            <a:cxnSpLocks/>
            <a:endCxn id="144" idx="1"/>
          </p:cNvCxnSpPr>
          <p:nvPr/>
        </p:nvCxnSpPr>
        <p:spPr>
          <a:xfrm flipH="1">
            <a:off x="2988797" y="4175738"/>
            <a:ext cx="700087" cy="928819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4CD6779-D0FC-97B6-B6EC-752253E501E5}"/>
              </a:ext>
            </a:extLst>
          </p:cNvPr>
          <p:cNvCxnSpPr>
            <a:cxnSpLocks/>
            <a:endCxn id="144" idx="1"/>
          </p:cNvCxnSpPr>
          <p:nvPr/>
        </p:nvCxnSpPr>
        <p:spPr>
          <a:xfrm flipH="1">
            <a:off x="2988797" y="3922586"/>
            <a:ext cx="700085" cy="118197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47472B6-08F8-458C-7CA2-D88481DA0FDC}"/>
              </a:ext>
            </a:extLst>
          </p:cNvPr>
          <p:cNvCxnSpPr>
            <a:cxnSpLocks/>
            <a:endCxn id="144" idx="1"/>
          </p:cNvCxnSpPr>
          <p:nvPr/>
        </p:nvCxnSpPr>
        <p:spPr>
          <a:xfrm flipH="1">
            <a:off x="2988797" y="3416276"/>
            <a:ext cx="700083" cy="1688281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9DE1BBC-9D28-006A-0773-8E911BB229A2}"/>
              </a:ext>
            </a:extLst>
          </p:cNvPr>
          <p:cNvCxnSpPr>
            <a:cxnSpLocks/>
            <a:endCxn id="144" idx="1"/>
          </p:cNvCxnSpPr>
          <p:nvPr/>
        </p:nvCxnSpPr>
        <p:spPr>
          <a:xfrm flipH="1">
            <a:off x="2988797" y="4049163"/>
            <a:ext cx="700087" cy="1055394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0B87AF5-2F7D-DA94-274F-F6A76B9BB4D8}"/>
              </a:ext>
            </a:extLst>
          </p:cNvPr>
          <p:cNvCxnSpPr>
            <a:cxnSpLocks/>
          </p:cNvCxnSpPr>
          <p:nvPr/>
        </p:nvCxnSpPr>
        <p:spPr>
          <a:xfrm rot="10800000">
            <a:off x="4550838" y="3416277"/>
            <a:ext cx="700127" cy="253153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3038455D-D5BD-8596-EBC0-1D18C65C20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50838" y="3416276"/>
            <a:ext cx="700126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540A41E-DEBF-B544-D106-BAA339428544}"/>
              </a:ext>
            </a:extLst>
          </p:cNvPr>
          <p:cNvCxnSpPr>
            <a:cxnSpLocks/>
          </p:cNvCxnSpPr>
          <p:nvPr/>
        </p:nvCxnSpPr>
        <p:spPr>
          <a:xfrm rot="10800000">
            <a:off x="4550838" y="3416277"/>
            <a:ext cx="700128" cy="379730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43EBAFF-A7FD-90F6-2026-E29094039659}"/>
              </a:ext>
            </a:extLst>
          </p:cNvPr>
          <p:cNvCxnSpPr>
            <a:cxnSpLocks/>
          </p:cNvCxnSpPr>
          <p:nvPr/>
        </p:nvCxnSpPr>
        <p:spPr>
          <a:xfrm rot="10800000">
            <a:off x="4550847" y="3416278"/>
            <a:ext cx="700121" cy="88603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D5149DB-AE5F-CB3D-CABB-CD7658E9F68C}"/>
              </a:ext>
            </a:extLst>
          </p:cNvPr>
          <p:cNvCxnSpPr>
            <a:cxnSpLocks/>
          </p:cNvCxnSpPr>
          <p:nvPr/>
        </p:nvCxnSpPr>
        <p:spPr>
          <a:xfrm rot="10800000">
            <a:off x="6112933" y="3796007"/>
            <a:ext cx="700140" cy="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934AE3A-6E77-7E23-30D6-0CBFEDD1E50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12933" y="3542854"/>
            <a:ext cx="700139" cy="2531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39BA2113-7EAA-DCC3-4AD2-77862700B67A}"/>
              </a:ext>
            </a:extLst>
          </p:cNvPr>
          <p:cNvCxnSpPr>
            <a:cxnSpLocks/>
          </p:cNvCxnSpPr>
          <p:nvPr/>
        </p:nvCxnSpPr>
        <p:spPr>
          <a:xfrm rot="10800000">
            <a:off x="6112933" y="3796007"/>
            <a:ext cx="700141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1166BD4-B504-59AF-497B-DBAE8480D4FF}"/>
              </a:ext>
            </a:extLst>
          </p:cNvPr>
          <p:cNvCxnSpPr>
            <a:cxnSpLocks/>
          </p:cNvCxnSpPr>
          <p:nvPr/>
        </p:nvCxnSpPr>
        <p:spPr>
          <a:xfrm rot="10800000">
            <a:off x="6112933" y="3796007"/>
            <a:ext cx="700143" cy="632885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CEC2312D-FE2E-C4A5-9D1A-C71C50CDB2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75042" y="3922584"/>
            <a:ext cx="700139" cy="379731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2897338-DDDF-1111-8943-D9CF48CBC0C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75042" y="3542854"/>
            <a:ext cx="700138" cy="759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0E2CF0F5-48D4-73B7-E833-AEE2C187A1B8}"/>
              </a:ext>
            </a:extLst>
          </p:cNvPr>
          <p:cNvCxnSpPr>
            <a:cxnSpLocks/>
          </p:cNvCxnSpPr>
          <p:nvPr/>
        </p:nvCxnSpPr>
        <p:spPr>
          <a:xfrm rot="10800000">
            <a:off x="7675042" y="4302315"/>
            <a:ext cx="700141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FE34AFB6-2930-501C-71E1-847722B19FCA}"/>
              </a:ext>
            </a:extLst>
          </p:cNvPr>
          <p:cNvSpPr/>
          <p:nvPr/>
        </p:nvSpPr>
        <p:spPr>
          <a:xfrm>
            <a:off x="8241380" y="4697382"/>
            <a:ext cx="1129553" cy="141283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DE6B8DB-E297-E715-D348-67D981B73113}"/>
              </a:ext>
            </a:extLst>
          </p:cNvPr>
          <p:cNvSpPr/>
          <p:nvPr/>
        </p:nvSpPr>
        <p:spPr>
          <a:xfrm rot="10800000" flipV="1">
            <a:off x="8375179" y="592727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68C9F2B8-8833-17E7-754D-F8175714DFF7}"/>
              </a:ext>
            </a:extLst>
          </p:cNvPr>
          <p:cNvSpPr/>
          <p:nvPr/>
        </p:nvSpPr>
        <p:spPr>
          <a:xfrm rot="10800000" flipV="1">
            <a:off x="8375178" y="580069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594EF89D-8D57-DEFD-2C4E-1796A4E70BD6}"/>
              </a:ext>
            </a:extLst>
          </p:cNvPr>
          <p:cNvSpPr/>
          <p:nvPr/>
        </p:nvSpPr>
        <p:spPr>
          <a:xfrm rot="10800000" flipV="1">
            <a:off x="8375178" y="567412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4804623C-A155-79AF-1043-AE12279349C0}"/>
              </a:ext>
            </a:extLst>
          </p:cNvPr>
          <p:cNvSpPr/>
          <p:nvPr/>
        </p:nvSpPr>
        <p:spPr>
          <a:xfrm rot="10800000" flipV="1">
            <a:off x="8375177" y="554754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E9B9A2FC-241F-9378-0464-65E9322B928B}"/>
              </a:ext>
            </a:extLst>
          </p:cNvPr>
          <p:cNvSpPr/>
          <p:nvPr/>
        </p:nvSpPr>
        <p:spPr>
          <a:xfrm rot="10800000" flipV="1">
            <a:off x="8375177" y="542096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E3FEEEF4-7F85-87CC-CD41-57D71C902090}"/>
              </a:ext>
            </a:extLst>
          </p:cNvPr>
          <p:cNvSpPr/>
          <p:nvPr/>
        </p:nvSpPr>
        <p:spPr>
          <a:xfrm rot="10800000" flipV="1">
            <a:off x="8375176" y="52943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C4B746BF-E721-CA70-8D37-ED2894AC5AAC}"/>
              </a:ext>
            </a:extLst>
          </p:cNvPr>
          <p:cNvSpPr/>
          <p:nvPr/>
        </p:nvSpPr>
        <p:spPr>
          <a:xfrm rot="10800000" flipV="1">
            <a:off x="8375176" y="516781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1E6ACC19-E54D-EECF-9897-4ED209D56404}"/>
              </a:ext>
            </a:extLst>
          </p:cNvPr>
          <p:cNvSpPr/>
          <p:nvPr/>
        </p:nvSpPr>
        <p:spPr>
          <a:xfrm rot="10800000" flipV="1">
            <a:off x="8375175" y="504123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CABBA843-E85F-0E03-D4F5-21AEC962858E}"/>
              </a:ext>
            </a:extLst>
          </p:cNvPr>
          <p:cNvSpPr/>
          <p:nvPr/>
        </p:nvSpPr>
        <p:spPr>
          <a:xfrm rot="10800000" flipV="1">
            <a:off x="8375175" y="491465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91E09E36-982E-E514-79B6-36392BDDD113}"/>
              </a:ext>
            </a:extLst>
          </p:cNvPr>
          <p:cNvSpPr/>
          <p:nvPr/>
        </p:nvSpPr>
        <p:spPr>
          <a:xfrm rot="10800000" flipV="1">
            <a:off x="8375174" y="478808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2" name="Arrow: Right 171">
            <a:extLst>
              <a:ext uri="{FF2B5EF4-FFF2-40B4-BE49-F238E27FC236}">
                <a16:creationId xmlns:a16="http://schemas.microsoft.com/office/drawing/2014/main" id="{3CDBBE1E-3B2F-0A84-503D-95E3A5429392}"/>
              </a:ext>
            </a:extLst>
          </p:cNvPr>
          <p:cNvSpPr/>
          <p:nvPr/>
        </p:nvSpPr>
        <p:spPr>
          <a:xfrm>
            <a:off x="9636885" y="5061359"/>
            <a:ext cx="1349459" cy="3797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 Decoder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365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8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3500"/>
                            </p:stCondLst>
                            <p:childTnLst>
                              <p:par>
                                <p:cTn id="1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6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700"/>
                            </p:stCondLst>
                            <p:childTnLst>
                              <p:par>
                                <p:cTn id="1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800"/>
                            </p:stCondLst>
                            <p:childTnLst>
                              <p:par>
                                <p:cTn id="1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900"/>
                            </p:stCondLst>
                            <p:childTnLst>
                              <p:par>
                                <p:cTn id="1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1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2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300"/>
                            </p:stCondLst>
                            <p:childTnLst>
                              <p:par>
                                <p:cTn id="2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4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4500"/>
                            </p:stCondLst>
                            <p:childTnLst>
                              <p:par>
                                <p:cTn id="2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600"/>
                            </p:stCondLst>
                            <p:childTnLst>
                              <p:par>
                                <p:cTn id="2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700"/>
                            </p:stCondLst>
                            <p:childTnLst>
                              <p:par>
                                <p:cTn id="2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4800"/>
                            </p:stCondLst>
                            <p:childTnLst>
                              <p:par>
                                <p:cTn id="2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4900"/>
                            </p:stCondLst>
                            <p:childTnLst>
                              <p:par>
                                <p:cTn id="2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0"/>
                            </p:stCondLst>
                            <p:childTnLst>
                              <p:par>
                                <p:cTn id="2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6000"/>
                            </p:stCondLst>
                            <p:childTnLst>
                              <p:par>
                                <p:cTn id="2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1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674D-F870-951E-1B6B-1EE9A473E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4AF37-632D-E224-C602-D67B67A21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044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CF1-76D1-5C81-20F2-C25A57BF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Changes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F269-43B6-84E7-0177-5A85278D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temporal direction of the Local and Global features</a:t>
            </a:r>
          </a:p>
          <a:p>
            <a:r>
              <a:rPr lang="en-US" dirty="0"/>
              <a:t>Refers to the change in,</a:t>
            </a:r>
          </a:p>
          <a:p>
            <a:pPr lvl="1"/>
            <a:r>
              <a:rPr lang="en-US" dirty="0"/>
              <a:t>Local/Global scale, shift, rotation etc.</a:t>
            </a:r>
          </a:p>
          <a:p>
            <a:pPr lvl="1"/>
            <a:r>
              <a:rPr lang="en-US" dirty="0"/>
              <a:t>Local/Global color, Illumination, brightness, contrast etc.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41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CF1-76D1-5C81-20F2-C25A57BF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Changes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F269-43B6-84E7-0177-5A85278D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77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CF1-76D1-5C81-20F2-C25A57BF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Changes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F269-43B6-84E7-0177-5A85278D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temporal direction</a:t>
            </a:r>
          </a:p>
          <a:p>
            <a:r>
              <a:rPr lang="en-US" dirty="0"/>
              <a:t>Refers to the change in,</a:t>
            </a:r>
          </a:p>
          <a:p>
            <a:pPr lvl="1"/>
            <a:r>
              <a:rPr lang="en-US" dirty="0"/>
              <a:t>local scale, shift, rotation etc.</a:t>
            </a:r>
          </a:p>
          <a:p>
            <a:pPr lvl="1"/>
            <a:r>
              <a:rPr lang="en-US" dirty="0"/>
              <a:t>local Illumination, brightness, contrast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811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8D4FC6-22EB-E4C3-9B49-60F3C72F4DCB}"/>
              </a:ext>
            </a:extLst>
          </p:cNvPr>
          <p:cNvGrpSpPr/>
          <p:nvPr/>
        </p:nvGrpSpPr>
        <p:grpSpPr>
          <a:xfrm>
            <a:off x="3600094" y="753967"/>
            <a:ext cx="4991811" cy="5350066"/>
            <a:chOff x="3369670" y="597356"/>
            <a:chExt cx="4991811" cy="535006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650EC7E-AF32-D94C-BD1F-1C14338D28E4}"/>
                </a:ext>
              </a:extLst>
            </p:cNvPr>
            <p:cNvSpPr/>
            <p:nvPr/>
          </p:nvSpPr>
          <p:spPr>
            <a:xfrm>
              <a:off x="3478427" y="1336308"/>
              <a:ext cx="1914198" cy="634734"/>
            </a:xfrm>
            <a:prstGeom prst="roundRect">
              <a:avLst>
                <a:gd name="adj" fmla="val 12321"/>
              </a:avLst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Feature Encoder (Spatial Attention) (</a:t>
              </a:r>
              <a:r>
                <a:rPr lang="en-US" sz="1200" dirty="0" err="1"/>
                <a:t>ViT</a:t>
              </a:r>
              <a:r>
                <a:rPr lang="en-US" sz="1200" dirty="0"/>
                <a:t>)</a:t>
              </a:r>
              <a:endParaRPr lang="de-DE" sz="120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D63E116-0862-F87A-D794-943BBC1ECE33}"/>
                </a:ext>
              </a:extLst>
            </p:cNvPr>
            <p:cNvSpPr/>
            <p:nvPr/>
          </p:nvSpPr>
          <p:spPr>
            <a:xfrm>
              <a:off x="5178348" y="3803188"/>
              <a:ext cx="1085240" cy="714087"/>
            </a:xfrm>
            <a:prstGeom prst="roundRect">
              <a:avLst>
                <a:gd name="adj" fmla="val 1232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Transformer Decoder (Custom)</a:t>
              </a:r>
              <a:endParaRPr lang="de-DE" sz="1100" dirty="0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23F8BD67-65AE-70ED-DC5D-47C5ACF30C80}"/>
                </a:ext>
              </a:extLst>
            </p:cNvPr>
            <p:cNvGrpSpPr/>
            <p:nvPr/>
          </p:nvGrpSpPr>
          <p:grpSpPr>
            <a:xfrm>
              <a:off x="4177088" y="614687"/>
              <a:ext cx="567484" cy="575769"/>
              <a:chOff x="2779765" y="380389"/>
              <a:chExt cx="567484" cy="575769"/>
            </a:xfrm>
          </p:grpSpPr>
          <p:pic>
            <p:nvPicPr>
              <p:cNvPr id="14" name="Graphic 13" descr="Images with solid fill">
                <a:extLst>
                  <a:ext uri="{FF2B5EF4-FFF2-40B4-BE49-F238E27FC236}">
                    <a16:creationId xmlns:a16="http://schemas.microsoft.com/office/drawing/2014/main" id="{9AD3E5C8-1239-D9C4-C093-54426569D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82877" y="380389"/>
                <a:ext cx="464372" cy="468529"/>
              </a:xfrm>
              <a:prstGeom prst="rect">
                <a:avLst/>
              </a:prstGeom>
            </p:spPr>
          </p:pic>
          <p:pic>
            <p:nvPicPr>
              <p:cNvPr id="8" name="Graphic 7" descr="Images with solid fill">
                <a:extLst>
                  <a:ext uri="{FF2B5EF4-FFF2-40B4-BE49-F238E27FC236}">
                    <a16:creationId xmlns:a16="http://schemas.microsoft.com/office/drawing/2014/main" id="{9F06ADF2-7D91-54FD-1CC7-9DCFDC572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79765" y="487629"/>
                <a:ext cx="464372" cy="468529"/>
              </a:xfrm>
              <a:prstGeom prst="rect">
                <a:avLst/>
              </a:prstGeom>
            </p:spPr>
          </p:pic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1CD7806-99DD-37B5-138C-5DF21F5DB9AF}"/>
                </a:ext>
              </a:extLst>
            </p:cNvPr>
            <p:cNvSpPr/>
            <p:nvPr/>
          </p:nvSpPr>
          <p:spPr>
            <a:xfrm>
              <a:off x="3916787" y="2883915"/>
              <a:ext cx="1037478" cy="757312"/>
            </a:xfrm>
            <a:prstGeom prst="roundRect">
              <a:avLst>
                <a:gd name="adj" fmla="val 12321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Encoder (Temporal Attention)</a:t>
              </a:r>
              <a:endParaRPr lang="de-DE" sz="120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9433B24-7EAC-CC55-F166-0CF75D9F2541}"/>
                </a:ext>
              </a:extLst>
            </p:cNvPr>
            <p:cNvGrpSpPr/>
            <p:nvPr/>
          </p:nvGrpSpPr>
          <p:grpSpPr>
            <a:xfrm>
              <a:off x="4022387" y="3803188"/>
              <a:ext cx="824132" cy="714087"/>
              <a:chOff x="1176338" y="4049984"/>
              <a:chExt cx="1144118" cy="723164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5A20952-8E3C-03D5-81F4-111B802FA030}"/>
                  </a:ext>
                </a:extLst>
              </p:cNvPr>
              <p:cNvSpPr/>
              <p:nvPr/>
            </p:nvSpPr>
            <p:spPr>
              <a:xfrm>
                <a:off x="1176338" y="4049984"/>
                <a:ext cx="1144118" cy="72316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EBA6CDA5-32A7-B322-5701-5D14D7007048}"/>
                  </a:ext>
                </a:extLst>
              </p:cNvPr>
              <p:cNvSpPr/>
              <p:nvPr/>
            </p:nvSpPr>
            <p:spPr>
              <a:xfrm>
                <a:off x="1291511" y="4286764"/>
                <a:ext cx="113818" cy="405804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CB13003A-77CA-418C-4FFF-CE9AB96643DB}"/>
                  </a:ext>
                </a:extLst>
              </p:cNvPr>
              <p:cNvSpPr/>
              <p:nvPr/>
            </p:nvSpPr>
            <p:spPr>
              <a:xfrm>
                <a:off x="1490219" y="4286763"/>
                <a:ext cx="11381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22CB406B-C7BB-4C05-5C32-E63BC305C795}"/>
                  </a:ext>
                </a:extLst>
              </p:cNvPr>
              <p:cNvSpPr/>
              <p:nvPr/>
            </p:nvSpPr>
            <p:spPr>
              <a:xfrm>
                <a:off x="1698777" y="4286763"/>
                <a:ext cx="111072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55BA897-C554-79C0-041E-3928B408E2D9}"/>
                  </a:ext>
                </a:extLst>
              </p:cNvPr>
              <p:cNvSpPr/>
              <p:nvPr/>
            </p:nvSpPr>
            <p:spPr>
              <a:xfrm>
                <a:off x="1908139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2F0F2B1-C24B-1466-157A-B339572F30DA}"/>
                  </a:ext>
                </a:extLst>
              </p:cNvPr>
              <p:cNvSpPr/>
              <p:nvPr/>
            </p:nvSpPr>
            <p:spPr>
              <a:xfrm>
                <a:off x="2119752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85153CC-0EC2-F718-5FE3-286F27FF7AB8}"/>
                  </a:ext>
                </a:extLst>
              </p:cNvPr>
              <p:cNvSpPr/>
              <p:nvPr/>
            </p:nvSpPr>
            <p:spPr>
              <a:xfrm>
                <a:off x="2120324" y="4138649"/>
                <a:ext cx="109735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91AB41F5-D3E8-DF74-660B-922B751905D1}"/>
                  </a:ext>
                </a:extLst>
              </p:cNvPr>
              <p:cNvSpPr/>
              <p:nvPr/>
            </p:nvSpPr>
            <p:spPr>
              <a:xfrm>
                <a:off x="1911597" y="4138649"/>
                <a:ext cx="106850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5B13BCFA-121B-632A-862C-8AAC5FF29D66}"/>
                  </a:ext>
                </a:extLst>
              </p:cNvPr>
              <p:cNvSpPr/>
              <p:nvPr/>
            </p:nvSpPr>
            <p:spPr>
              <a:xfrm>
                <a:off x="1699543" y="4143719"/>
                <a:ext cx="110306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0B480483-4B06-3F84-54DA-3F4D19E56762}"/>
                  </a:ext>
                </a:extLst>
              </p:cNvPr>
              <p:cNvSpPr/>
              <p:nvPr/>
            </p:nvSpPr>
            <p:spPr>
              <a:xfrm>
                <a:off x="1490463" y="4143719"/>
                <a:ext cx="113573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FE70FA1-8171-9810-1527-C8E30B6B01AA}"/>
                  </a:ext>
                </a:extLst>
              </p:cNvPr>
              <p:cNvSpPr/>
              <p:nvPr/>
            </p:nvSpPr>
            <p:spPr>
              <a:xfrm>
                <a:off x="1291511" y="4143718"/>
                <a:ext cx="113817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421FF89-D6CC-DF81-87DB-67F121E8BCE8}"/>
                </a:ext>
              </a:extLst>
            </p:cNvPr>
            <p:cNvSpPr txBox="1"/>
            <p:nvPr/>
          </p:nvSpPr>
          <p:spPr>
            <a:xfrm>
              <a:off x="7609546" y="2030087"/>
              <a:ext cx="751935" cy="4308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Root joint features</a:t>
              </a:r>
              <a:endParaRPr lang="de-DE" sz="11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8233B82-529D-7CD1-7BBA-3B09B9E32185}"/>
                </a:ext>
              </a:extLst>
            </p:cNvPr>
            <p:cNvSpPr txBox="1"/>
            <p:nvPr/>
          </p:nvSpPr>
          <p:spPr>
            <a:xfrm>
              <a:off x="5245163" y="2266026"/>
              <a:ext cx="792943" cy="400110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Local image features</a:t>
              </a:r>
              <a:endParaRPr lang="de-DE" sz="1000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469785-6E59-6798-5667-F087AF8DF2CE}"/>
                </a:ext>
              </a:extLst>
            </p:cNvPr>
            <p:cNvSpPr/>
            <p:nvPr/>
          </p:nvSpPr>
          <p:spPr>
            <a:xfrm>
              <a:off x="5172827" y="4793549"/>
              <a:ext cx="1098259" cy="2525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Linear Projection</a:t>
              </a:r>
              <a:endParaRPr lang="de-DE" sz="1000" dirty="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838317-805F-20DB-3EDF-D5E55BEDC3FA}"/>
                </a:ext>
              </a:extLst>
            </p:cNvPr>
            <p:cNvCxnSpPr>
              <a:cxnSpLocks/>
              <a:stCxn id="6" idx="2"/>
              <a:endCxn id="139" idx="0"/>
            </p:cNvCxnSpPr>
            <p:nvPr/>
          </p:nvCxnSpPr>
          <p:spPr>
            <a:xfrm>
              <a:off x="5720968" y="4517275"/>
              <a:ext cx="989" cy="2762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E57F6E6-3125-CBB9-EF41-3F38045DA90E}"/>
                </a:ext>
              </a:extLst>
            </p:cNvPr>
            <p:cNvGrpSpPr/>
            <p:nvPr/>
          </p:nvGrpSpPr>
          <p:grpSpPr>
            <a:xfrm>
              <a:off x="3971055" y="1973455"/>
              <a:ext cx="926798" cy="910466"/>
              <a:chOff x="2470872" y="1682699"/>
              <a:chExt cx="713506" cy="700932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1859AE07-F1C3-8272-E821-50DA77F3B51B}"/>
                  </a:ext>
                </a:extLst>
              </p:cNvPr>
              <p:cNvGrpSpPr/>
              <p:nvPr/>
            </p:nvGrpSpPr>
            <p:grpSpPr>
              <a:xfrm>
                <a:off x="2470872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511E2248-D77E-9BE1-9963-F914527C0BDF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t-4</a:t>
                  </a:r>
                  <a:endParaRPr lang="de-DE" sz="2400" dirty="0"/>
                </a:p>
              </p:txBody>
            </p:sp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7248442A-CF2A-749E-E6B0-B5F3399208C5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F8AAB8E9-746F-AB0A-C8CF-68347109C5F6}"/>
                  </a:ext>
                </a:extLst>
              </p:cNvPr>
              <p:cNvGrpSpPr/>
              <p:nvPr/>
            </p:nvGrpSpPr>
            <p:grpSpPr>
              <a:xfrm>
                <a:off x="2629490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C43C1760-2048-15CC-72E0-F12F6A3FD474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t-3</a:t>
                  </a:r>
                  <a:endParaRPr lang="de-DE" sz="2400" dirty="0"/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6CC36161-4796-3E29-546F-CB1138E510F4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3715C040-5328-39A1-85E5-545EA83F7A0D}"/>
                  </a:ext>
                </a:extLst>
              </p:cNvPr>
              <p:cNvGrpSpPr/>
              <p:nvPr/>
            </p:nvGrpSpPr>
            <p:grpSpPr>
              <a:xfrm>
                <a:off x="2788108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51472AD3-D418-7260-91A3-FF542B9B6D41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t-2</a:t>
                  </a:r>
                  <a:endParaRPr lang="de-DE" sz="2400" dirty="0"/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D38EA340-B3CA-689C-1F29-FF32545A8C6E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2444CF9-BBD1-BAA3-F73F-878F079A8F46}"/>
                  </a:ext>
                </a:extLst>
              </p:cNvPr>
              <p:cNvGrpSpPr/>
              <p:nvPr/>
            </p:nvGrpSpPr>
            <p:grpSpPr>
              <a:xfrm>
                <a:off x="2946726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DF91C8A6-B91B-5835-F1AA-30AE18A60FF6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t-1</a:t>
                  </a:r>
                  <a:endParaRPr lang="de-DE" sz="2400" dirty="0"/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D7B4D1A8-1CE8-116B-5E90-D7F2556F1A4C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49F7D853-4F38-AEC7-F37D-C69C0A8A18EB}"/>
                  </a:ext>
                </a:extLst>
              </p:cNvPr>
              <p:cNvGrpSpPr/>
              <p:nvPr/>
            </p:nvGrpSpPr>
            <p:grpSpPr>
              <a:xfrm>
                <a:off x="3105344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5BF6B3A5-21BB-BC9E-CED9-73B7B197FECE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</a:t>
                  </a:r>
                  <a:endParaRPr lang="de-DE" sz="2400" dirty="0"/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945071F5-F9C9-2B9A-B066-E515D2290E1C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02260390-975A-80D8-B861-C821D793D275}"/>
                  </a:ext>
                </a:extLst>
              </p:cNvPr>
              <p:cNvCxnSpPr>
                <a:stCxn id="134" idx="1"/>
              </p:cNvCxnSpPr>
              <p:nvPr/>
            </p:nvCxnSpPr>
            <p:spPr>
              <a:xfrm flipH="1">
                <a:off x="2510388" y="2196964"/>
                <a:ext cx="1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493076EB-7F87-9EEB-AB60-03E0B9DF8811}"/>
                  </a:ext>
                </a:extLst>
              </p:cNvPr>
              <p:cNvCxnSpPr>
                <a:cxnSpLocks/>
                <a:stCxn id="140" idx="1"/>
              </p:cNvCxnSpPr>
              <p:nvPr/>
            </p:nvCxnSpPr>
            <p:spPr>
              <a:xfrm>
                <a:off x="2669007" y="2196964"/>
                <a:ext cx="0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42A41D6A-6D66-7F5F-9666-D05E0F9CE8E6}"/>
                  </a:ext>
                </a:extLst>
              </p:cNvPr>
              <p:cNvCxnSpPr>
                <a:cxnSpLocks/>
                <a:stCxn id="154" idx="1"/>
              </p:cNvCxnSpPr>
              <p:nvPr/>
            </p:nvCxnSpPr>
            <p:spPr>
              <a:xfrm flipH="1">
                <a:off x="2827624" y="2196964"/>
                <a:ext cx="1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531EACE8-684B-9995-23A2-91F2BCB266FD}"/>
                  </a:ext>
                </a:extLst>
              </p:cNvPr>
              <p:cNvCxnSpPr>
                <a:cxnSpLocks/>
                <a:stCxn id="157" idx="1"/>
              </p:cNvCxnSpPr>
              <p:nvPr/>
            </p:nvCxnSpPr>
            <p:spPr>
              <a:xfrm flipH="1">
                <a:off x="2986241" y="2196964"/>
                <a:ext cx="2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6E0DBE6E-DB94-24B0-2810-DBE5C56D1D2E}"/>
                  </a:ext>
                </a:extLst>
              </p:cNvPr>
              <p:cNvCxnSpPr>
                <a:cxnSpLocks/>
                <a:stCxn id="160" idx="1"/>
              </p:cNvCxnSpPr>
              <p:nvPr/>
            </p:nvCxnSpPr>
            <p:spPr>
              <a:xfrm flipH="1">
                <a:off x="3144858" y="2196964"/>
                <a:ext cx="3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86D4B6EB-D55B-B10E-54D2-D273E52EEA5B}"/>
                  </a:ext>
                </a:extLst>
              </p:cNvPr>
              <p:cNvCxnSpPr>
                <a:cxnSpLocks/>
                <a:endCxn id="135" idx="3"/>
              </p:cNvCxnSpPr>
              <p:nvPr/>
            </p:nvCxnSpPr>
            <p:spPr>
              <a:xfrm>
                <a:off x="2510389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F4102A06-93FD-DA77-76A0-BA0C6C2C68DB}"/>
                  </a:ext>
                </a:extLst>
              </p:cNvPr>
              <p:cNvCxnSpPr>
                <a:cxnSpLocks/>
                <a:endCxn id="147" idx="3"/>
              </p:cNvCxnSpPr>
              <p:nvPr/>
            </p:nvCxnSpPr>
            <p:spPr>
              <a:xfrm>
                <a:off x="2669007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4DC690E8-195D-C9CB-8039-8F7DD770661A}"/>
                  </a:ext>
                </a:extLst>
              </p:cNvPr>
              <p:cNvCxnSpPr>
                <a:cxnSpLocks/>
                <a:endCxn id="155" idx="3"/>
              </p:cNvCxnSpPr>
              <p:nvPr/>
            </p:nvCxnSpPr>
            <p:spPr>
              <a:xfrm>
                <a:off x="2827625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D5A5529F-11B2-F773-828E-CD81DD47A20F}"/>
                  </a:ext>
                </a:extLst>
              </p:cNvPr>
              <p:cNvCxnSpPr>
                <a:cxnSpLocks/>
                <a:endCxn id="158" idx="3"/>
              </p:cNvCxnSpPr>
              <p:nvPr/>
            </p:nvCxnSpPr>
            <p:spPr>
              <a:xfrm>
                <a:off x="2986243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A9A1F5C6-50AE-9949-16D3-1F131B07A6EE}"/>
                  </a:ext>
                </a:extLst>
              </p:cNvPr>
              <p:cNvCxnSpPr>
                <a:cxnSpLocks/>
                <a:endCxn id="161" idx="3"/>
              </p:cNvCxnSpPr>
              <p:nvPr/>
            </p:nvCxnSpPr>
            <p:spPr>
              <a:xfrm>
                <a:off x="3144861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3C233D20-B80E-13E7-C99B-64B4447C8AC5}"/>
                </a:ext>
              </a:extLst>
            </p:cNvPr>
            <p:cNvSpPr/>
            <p:nvPr/>
          </p:nvSpPr>
          <p:spPr>
            <a:xfrm>
              <a:off x="6000057" y="1336587"/>
              <a:ext cx="1914198" cy="630105"/>
            </a:xfrm>
            <a:prstGeom prst="roundRect">
              <a:avLst>
                <a:gd name="adj" fmla="val 12321"/>
              </a:avLst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Pose Encoder (GCN or Transformer-based)</a:t>
              </a:r>
              <a:endParaRPr lang="de-DE" sz="1200" dirty="0"/>
            </a:p>
          </p:txBody>
        </p:sp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B74C247E-47B6-8F18-F7B1-6D713842FF3F}"/>
                </a:ext>
              </a:extLst>
            </p:cNvPr>
            <p:cNvSpPr/>
            <p:nvPr/>
          </p:nvSpPr>
          <p:spPr>
            <a:xfrm>
              <a:off x="6447929" y="2883916"/>
              <a:ext cx="1037478" cy="757312"/>
            </a:xfrm>
            <a:prstGeom prst="roundRect">
              <a:avLst>
                <a:gd name="adj" fmla="val 12321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Encoder (Temporal Attention)</a:t>
              </a:r>
              <a:endParaRPr lang="de-DE" sz="1200" dirty="0"/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FB6DDAF-E7F3-413C-0220-57484F51CD42}"/>
                </a:ext>
              </a:extLst>
            </p:cNvPr>
            <p:cNvGrpSpPr/>
            <p:nvPr/>
          </p:nvGrpSpPr>
          <p:grpSpPr>
            <a:xfrm>
              <a:off x="6502196" y="1971042"/>
              <a:ext cx="926768" cy="912883"/>
              <a:chOff x="3209501" y="1680839"/>
              <a:chExt cx="926768" cy="702791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E0C68E5A-50EF-A920-E2FF-AFF460663403}"/>
                  </a:ext>
                </a:extLst>
              </p:cNvPr>
              <p:cNvGrpSpPr/>
              <p:nvPr/>
            </p:nvGrpSpPr>
            <p:grpSpPr>
              <a:xfrm>
                <a:off x="3209501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8" name="Rectangle: Rounded Corners 257">
                  <a:extLst>
                    <a:ext uri="{FF2B5EF4-FFF2-40B4-BE49-F238E27FC236}">
                      <a16:creationId xmlns:a16="http://schemas.microsoft.com/office/drawing/2014/main" id="{8F746287-2EE9-EB5C-C632-0E54BC53A98E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t-4</a:t>
                  </a:r>
                  <a:endParaRPr lang="de-DE" sz="2400" dirty="0"/>
                </a:p>
              </p:txBody>
            </p:sp>
            <p:sp>
              <p:nvSpPr>
                <p:cNvPr id="259" name="Rectangle: Rounded Corners 258">
                  <a:extLst>
                    <a:ext uri="{FF2B5EF4-FFF2-40B4-BE49-F238E27FC236}">
                      <a16:creationId xmlns:a16="http://schemas.microsoft.com/office/drawing/2014/main" id="{C3F0C951-40B0-C08C-6B85-A13D645CAE91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477A7677-046C-2C05-177A-FF2E135824FE}"/>
                  </a:ext>
                </a:extLst>
              </p:cNvPr>
              <p:cNvGrpSpPr/>
              <p:nvPr/>
            </p:nvGrpSpPr>
            <p:grpSpPr>
              <a:xfrm>
                <a:off x="3415536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6" name="Rectangle: Rounded Corners 255">
                  <a:extLst>
                    <a:ext uri="{FF2B5EF4-FFF2-40B4-BE49-F238E27FC236}">
                      <a16:creationId xmlns:a16="http://schemas.microsoft.com/office/drawing/2014/main" id="{FA9C4E0D-E8B7-723B-1AE0-C5A25342C213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t-3</a:t>
                  </a:r>
                  <a:endParaRPr lang="de-DE" sz="2400" dirty="0"/>
                </a:p>
              </p:txBody>
            </p:sp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2DD9E090-E374-26A4-453B-8E41FBD504DA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BCBAD01-7CAD-A0EC-55E7-0775B5830088}"/>
                  </a:ext>
                </a:extLst>
              </p:cNvPr>
              <p:cNvGrpSpPr/>
              <p:nvPr/>
            </p:nvGrpSpPr>
            <p:grpSpPr>
              <a:xfrm>
                <a:off x="3621570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4" name="Rectangle: Rounded Corners 253">
                  <a:extLst>
                    <a:ext uri="{FF2B5EF4-FFF2-40B4-BE49-F238E27FC236}">
                      <a16:creationId xmlns:a16="http://schemas.microsoft.com/office/drawing/2014/main" id="{5A9EA983-430E-C969-1A34-77152BE1D02A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t-2</a:t>
                  </a:r>
                  <a:endParaRPr lang="de-DE" sz="2400" dirty="0"/>
                </a:p>
              </p:txBody>
            </p:sp>
            <p:sp>
              <p:nvSpPr>
                <p:cNvPr id="255" name="Rectangle: Rounded Corners 254">
                  <a:extLst>
                    <a:ext uri="{FF2B5EF4-FFF2-40B4-BE49-F238E27FC236}">
                      <a16:creationId xmlns:a16="http://schemas.microsoft.com/office/drawing/2014/main" id="{F483C6A6-06E7-F98B-2070-DF516CA9EE3B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C222DD69-C22A-9F9E-5AE0-9C0F752605B2}"/>
                  </a:ext>
                </a:extLst>
              </p:cNvPr>
              <p:cNvGrpSpPr/>
              <p:nvPr/>
            </p:nvGrpSpPr>
            <p:grpSpPr>
              <a:xfrm>
                <a:off x="3827605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2473641D-F82B-0008-3547-5E7BBFA77C89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t-1</a:t>
                  </a:r>
                  <a:endParaRPr lang="de-DE" sz="2400" dirty="0"/>
                </a:p>
              </p:txBody>
            </p:sp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250B7183-6BD3-B0DE-4F43-4D0AF4D43F09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9647B8E2-31F0-5997-8C4D-B17AE7427374}"/>
                  </a:ext>
                </a:extLst>
              </p:cNvPr>
              <p:cNvGrpSpPr/>
              <p:nvPr/>
            </p:nvGrpSpPr>
            <p:grpSpPr>
              <a:xfrm>
                <a:off x="4033610" y="1859498"/>
                <a:ext cx="102659" cy="337466"/>
                <a:chOff x="2470872" y="1859498"/>
                <a:chExt cx="79034" cy="337466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0EE628DE-C31D-F389-5EDC-5879D374D93E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</a:t>
                  </a:r>
                  <a:endParaRPr lang="de-DE" sz="2400" dirty="0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A73384B4-8074-3E22-9997-17FB827691B4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EBCE08A8-9D39-DFE8-7206-71910125F5D1}"/>
                  </a:ext>
                </a:extLst>
              </p:cNvPr>
              <p:cNvCxnSpPr>
                <a:stCxn id="258" idx="1"/>
              </p:cNvCxnSpPr>
              <p:nvPr/>
            </p:nvCxnSpPr>
            <p:spPr>
              <a:xfrm flipH="1">
                <a:off x="3260830" y="2196962"/>
                <a:ext cx="1" cy="1866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89841929-BA32-A1ED-78D4-D6DF7F77E945}"/>
                  </a:ext>
                </a:extLst>
              </p:cNvPr>
              <p:cNvCxnSpPr>
                <a:cxnSpLocks/>
                <a:stCxn id="256" idx="1"/>
              </p:cNvCxnSpPr>
              <p:nvPr/>
            </p:nvCxnSpPr>
            <p:spPr>
              <a:xfrm>
                <a:off x="3466866" y="2196960"/>
                <a:ext cx="0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C6EB24A-EF78-F8DF-52C7-CCE16D63C21D}"/>
                  </a:ext>
                </a:extLst>
              </p:cNvPr>
              <p:cNvCxnSpPr>
                <a:cxnSpLocks/>
                <a:stCxn id="254" idx="1"/>
              </p:cNvCxnSpPr>
              <p:nvPr/>
            </p:nvCxnSpPr>
            <p:spPr>
              <a:xfrm flipH="1">
                <a:off x="3672899" y="2196959"/>
                <a:ext cx="1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115A3356-C3F7-D036-485D-B83A626F54E9}"/>
                  </a:ext>
                </a:extLst>
              </p:cNvPr>
              <p:cNvCxnSpPr>
                <a:cxnSpLocks/>
                <a:stCxn id="252" idx="1"/>
              </p:cNvCxnSpPr>
              <p:nvPr/>
            </p:nvCxnSpPr>
            <p:spPr>
              <a:xfrm flipH="1">
                <a:off x="3878932" y="2196958"/>
                <a:ext cx="3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A321639C-E279-842D-175D-33408850C7E8}"/>
                  </a:ext>
                </a:extLst>
              </p:cNvPr>
              <p:cNvCxnSpPr>
                <a:cxnSpLocks/>
                <a:stCxn id="250" idx="1"/>
              </p:cNvCxnSpPr>
              <p:nvPr/>
            </p:nvCxnSpPr>
            <p:spPr>
              <a:xfrm flipH="1">
                <a:off x="4084965" y="2196956"/>
                <a:ext cx="4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4C09E908-ED15-2131-7CD3-BF40EFE00004}"/>
                  </a:ext>
                </a:extLst>
              </p:cNvPr>
              <p:cNvCxnSpPr>
                <a:cxnSpLocks/>
                <a:endCxn id="259" idx="3"/>
              </p:cNvCxnSpPr>
              <p:nvPr/>
            </p:nvCxnSpPr>
            <p:spPr>
              <a:xfrm>
                <a:off x="3260831" y="1682691"/>
                <a:ext cx="0" cy="176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F1EAA78A-034F-05FC-D785-78AF7F45D02D}"/>
                  </a:ext>
                </a:extLst>
              </p:cNvPr>
              <p:cNvCxnSpPr>
                <a:cxnSpLocks/>
                <a:endCxn id="257" idx="3"/>
              </p:cNvCxnSpPr>
              <p:nvPr/>
            </p:nvCxnSpPr>
            <p:spPr>
              <a:xfrm>
                <a:off x="3466866" y="1682692"/>
                <a:ext cx="0" cy="176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B89855E4-7FAE-34F9-ECC9-2C196F4236AE}"/>
                  </a:ext>
                </a:extLst>
              </p:cNvPr>
              <p:cNvCxnSpPr>
                <a:cxnSpLocks/>
                <a:endCxn id="255" idx="3"/>
              </p:cNvCxnSpPr>
              <p:nvPr/>
            </p:nvCxnSpPr>
            <p:spPr>
              <a:xfrm>
                <a:off x="3672900" y="1682695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4A0F58C9-D3A6-6828-ED03-01531706F0B8}"/>
                  </a:ext>
                </a:extLst>
              </p:cNvPr>
              <p:cNvCxnSpPr>
                <a:cxnSpLocks/>
                <a:endCxn id="253" idx="3"/>
              </p:cNvCxnSpPr>
              <p:nvPr/>
            </p:nvCxnSpPr>
            <p:spPr>
              <a:xfrm>
                <a:off x="3878935" y="1682697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34D5E37A-C8F2-6856-822A-2B1867BE2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4939" y="168083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652EADFD-0F15-23F6-2632-DC6CCF6D2E42}"/>
                </a:ext>
              </a:extLst>
            </p:cNvPr>
            <p:cNvGrpSpPr/>
            <p:nvPr/>
          </p:nvGrpSpPr>
          <p:grpSpPr>
            <a:xfrm>
              <a:off x="5361506" y="5283032"/>
              <a:ext cx="718924" cy="664390"/>
              <a:chOff x="6659247" y="145507"/>
              <a:chExt cx="897219" cy="829161"/>
            </a:xfrm>
          </p:grpSpPr>
          <p:pic>
            <p:nvPicPr>
              <p:cNvPr id="275" name="Graphic 274" descr="Drawing Figure with solid fill">
                <a:extLst>
                  <a:ext uri="{FF2B5EF4-FFF2-40B4-BE49-F238E27FC236}">
                    <a16:creationId xmlns:a16="http://schemas.microsoft.com/office/drawing/2014/main" id="{87AC457F-1285-A223-8FAB-EF97A05E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23348" y="145507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76" name="Graphic 275" descr="Drawing Figure with solid fill">
                <a:extLst>
                  <a:ext uri="{FF2B5EF4-FFF2-40B4-BE49-F238E27FC236}">
                    <a16:creationId xmlns:a16="http://schemas.microsoft.com/office/drawing/2014/main" id="{61A2975C-1962-D869-EAA5-39FDB5473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32930" y="260704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77" name="Graphic 276" descr="Drawing Figure with solid fill">
                <a:extLst>
                  <a:ext uri="{FF2B5EF4-FFF2-40B4-BE49-F238E27FC236}">
                    <a16:creationId xmlns:a16="http://schemas.microsoft.com/office/drawing/2014/main" id="{A2BC492E-EE4B-0F13-FD21-32C4B581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742512" y="375900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78" name="Graphic 277" descr="Drawing Figure with solid fill">
                <a:extLst>
                  <a:ext uri="{FF2B5EF4-FFF2-40B4-BE49-F238E27FC236}">
                    <a16:creationId xmlns:a16="http://schemas.microsoft.com/office/drawing/2014/main" id="{C1B6DB98-437A-8C1F-2120-764FC6061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659247" y="506139"/>
                <a:ext cx="633118" cy="468529"/>
              </a:xfrm>
              <a:prstGeom prst="rect">
                <a:avLst/>
              </a:prstGeom>
            </p:spPr>
          </p:pic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308FC7F1-3202-8030-8F78-6CA0F2EA5483}"/>
                </a:ext>
              </a:extLst>
            </p:cNvPr>
            <p:cNvGrpSpPr/>
            <p:nvPr/>
          </p:nvGrpSpPr>
          <p:grpSpPr>
            <a:xfrm>
              <a:off x="6636785" y="597356"/>
              <a:ext cx="718924" cy="664390"/>
              <a:chOff x="6659247" y="145507"/>
              <a:chExt cx="897219" cy="829161"/>
            </a:xfrm>
          </p:grpSpPr>
          <p:pic>
            <p:nvPicPr>
              <p:cNvPr id="280" name="Graphic 279" descr="Drawing Figure with solid fill">
                <a:extLst>
                  <a:ext uri="{FF2B5EF4-FFF2-40B4-BE49-F238E27FC236}">
                    <a16:creationId xmlns:a16="http://schemas.microsoft.com/office/drawing/2014/main" id="{38038B6B-3003-B129-14DE-CAFA2E6A7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23348" y="145507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81" name="Graphic 280" descr="Drawing Figure with solid fill">
                <a:extLst>
                  <a:ext uri="{FF2B5EF4-FFF2-40B4-BE49-F238E27FC236}">
                    <a16:creationId xmlns:a16="http://schemas.microsoft.com/office/drawing/2014/main" id="{4508B6E2-F05C-8150-B772-FB8DA9B11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32930" y="260704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82" name="Graphic 281" descr="Drawing Figure with solid fill">
                <a:extLst>
                  <a:ext uri="{FF2B5EF4-FFF2-40B4-BE49-F238E27FC236}">
                    <a16:creationId xmlns:a16="http://schemas.microsoft.com/office/drawing/2014/main" id="{12736E6F-5039-ED3C-B34E-57A0467CC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742512" y="375900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83" name="Graphic 282" descr="Drawing Figure with solid fill">
                <a:extLst>
                  <a:ext uri="{FF2B5EF4-FFF2-40B4-BE49-F238E27FC236}">
                    <a16:creationId xmlns:a16="http://schemas.microsoft.com/office/drawing/2014/main" id="{72AE7550-720A-8235-1993-198F1251F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659247" y="506139"/>
                <a:ext cx="633118" cy="468529"/>
              </a:xfrm>
              <a:prstGeom prst="rect">
                <a:avLst/>
              </a:prstGeom>
            </p:spPr>
          </p:pic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76F8869-DA3A-48E0-7B10-33663285FF4E}"/>
                </a:ext>
              </a:extLst>
            </p:cNvPr>
            <p:cNvGrpSpPr/>
            <p:nvPr/>
          </p:nvGrpSpPr>
          <p:grpSpPr>
            <a:xfrm>
              <a:off x="6553528" y="3803188"/>
              <a:ext cx="824132" cy="714087"/>
              <a:chOff x="1176338" y="4049984"/>
              <a:chExt cx="1144118" cy="723164"/>
            </a:xfrm>
          </p:grpSpPr>
          <p:sp>
            <p:nvSpPr>
              <p:cNvPr id="291" name="Rectangle: Rounded Corners 290">
                <a:extLst>
                  <a:ext uri="{FF2B5EF4-FFF2-40B4-BE49-F238E27FC236}">
                    <a16:creationId xmlns:a16="http://schemas.microsoft.com/office/drawing/2014/main" id="{0C88CE7B-2E39-D4A7-7F00-59FC099764C8}"/>
                  </a:ext>
                </a:extLst>
              </p:cNvPr>
              <p:cNvSpPr/>
              <p:nvPr/>
            </p:nvSpPr>
            <p:spPr>
              <a:xfrm>
                <a:off x="1176338" y="4049984"/>
                <a:ext cx="1144118" cy="72316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Rectangle: Rounded Corners 291">
                <a:extLst>
                  <a:ext uri="{FF2B5EF4-FFF2-40B4-BE49-F238E27FC236}">
                    <a16:creationId xmlns:a16="http://schemas.microsoft.com/office/drawing/2014/main" id="{699407BB-BE66-3362-DE85-E02BE46EF1E2}"/>
                  </a:ext>
                </a:extLst>
              </p:cNvPr>
              <p:cNvSpPr/>
              <p:nvPr/>
            </p:nvSpPr>
            <p:spPr>
              <a:xfrm>
                <a:off x="1291511" y="4286764"/>
                <a:ext cx="113818" cy="405804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Rectangle: Rounded Corners 292">
                <a:extLst>
                  <a:ext uri="{FF2B5EF4-FFF2-40B4-BE49-F238E27FC236}">
                    <a16:creationId xmlns:a16="http://schemas.microsoft.com/office/drawing/2014/main" id="{C5849CAE-2D3B-AF41-9153-E6A129C73756}"/>
                  </a:ext>
                </a:extLst>
              </p:cNvPr>
              <p:cNvSpPr/>
              <p:nvPr/>
            </p:nvSpPr>
            <p:spPr>
              <a:xfrm>
                <a:off x="1490219" y="4286763"/>
                <a:ext cx="11381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Rectangle: Rounded Corners 293">
                <a:extLst>
                  <a:ext uri="{FF2B5EF4-FFF2-40B4-BE49-F238E27FC236}">
                    <a16:creationId xmlns:a16="http://schemas.microsoft.com/office/drawing/2014/main" id="{925FF1B3-563E-120A-022B-70FC835D6541}"/>
                  </a:ext>
                </a:extLst>
              </p:cNvPr>
              <p:cNvSpPr/>
              <p:nvPr/>
            </p:nvSpPr>
            <p:spPr>
              <a:xfrm>
                <a:off x="1698777" y="4286763"/>
                <a:ext cx="111072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Rectangle: Rounded Corners 294">
                <a:extLst>
                  <a:ext uri="{FF2B5EF4-FFF2-40B4-BE49-F238E27FC236}">
                    <a16:creationId xmlns:a16="http://schemas.microsoft.com/office/drawing/2014/main" id="{968998E5-720E-6E8B-9BFA-65B54A0D3C3A}"/>
                  </a:ext>
                </a:extLst>
              </p:cNvPr>
              <p:cNvSpPr/>
              <p:nvPr/>
            </p:nvSpPr>
            <p:spPr>
              <a:xfrm>
                <a:off x="1908139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51EDBB0E-6534-BB28-15D1-253AF49F87B8}"/>
                  </a:ext>
                </a:extLst>
              </p:cNvPr>
              <p:cNvSpPr/>
              <p:nvPr/>
            </p:nvSpPr>
            <p:spPr>
              <a:xfrm>
                <a:off x="2119752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Rectangle: Rounded Corners 296">
                <a:extLst>
                  <a:ext uri="{FF2B5EF4-FFF2-40B4-BE49-F238E27FC236}">
                    <a16:creationId xmlns:a16="http://schemas.microsoft.com/office/drawing/2014/main" id="{8484BD13-A207-627D-426C-A402C68DC3C6}"/>
                  </a:ext>
                </a:extLst>
              </p:cNvPr>
              <p:cNvSpPr/>
              <p:nvPr/>
            </p:nvSpPr>
            <p:spPr>
              <a:xfrm>
                <a:off x="2120324" y="4138649"/>
                <a:ext cx="109735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Rectangle: Rounded Corners 297">
                <a:extLst>
                  <a:ext uri="{FF2B5EF4-FFF2-40B4-BE49-F238E27FC236}">
                    <a16:creationId xmlns:a16="http://schemas.microsoft.com/office/drawing/2014/main" id="{44AEC0FC-80EF-FED5-98B5-031526557C6E}"/>
                  </a:ext>
                </a:extLst>
              </p:cNvPr>
              <p:cNvSpPr/>
              <p:nvPr/>
            </p:nvSpPr>
            <p:spPr>
              <a:xfrm>
                <a:off x="1911597" y="4138649"/>
                <a:ext cx="106850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99" name="Rectangle: Rounded Corners 298">
                <a:extLst>
                  <a:ext uri="{FF2B5EF4-FFF2-40B4-BE49-F238E27FC236}">
                    <a16:creationId xmlns:a16="http://schemas.microsoft.com/office/drawing/2014/main" id="{0F4AA5FF-4CEF-1CAD-35FD-82BB82B1F929}"/>
                  </a:ext>
                </a:extLst>
              </p:cNvPr>
              <p:cNvSpPr/>
              <p:nvPr/>
            </p:nvSpPr>
            <p:spPr>
              <a:xfrm>
                <a:off x="1699543" y="4143719"/>
                <a:ext cx="110306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0" name="Rectangle: Rounded Corners 299">
                <a:extLst>
                  <a:ext uri="{FF2B5EF4-FFF2-40B4-BE49-F238E27FC236}">
                    <a16:creationId xmlns:a16="http://schemas.microsoft.com/office/drawing/2014/main" id="{18C6E164-10EB-53C6-FFFB-2C5C259FCA6C}"/>
                  </a:ext>
                </a:extLst>
              </p:cNvPr>
              <p:cNvSpPr/>
              <p:nvPr/>
            </p:nvSpPr>
            <p:spPr>
              <a:xfrm>
                <a:off x="1490463" y="4143719"/>
                <a:ext cx="113573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Rectangle: Rounded Corners 300">
                <a:extLst>
                  <a:ext uri="{FF2B5EF4-FFF2-40B4-BE49-F238E27FC236}">
                    <a16:creationId xmlns:a16="http://schemas.microsoft.com/office/drawing/2014/main" id="{8D984458-160D-550B-42FE-00BE9A030F62}"/>
                  </a:ext>
                </a:extLst>
              </p:cNvPr>
              <p:cNvSpPr/>
              <p:nvPr/>
            </p:nvSpPr>
            <p:spPr>
              <a:xfrm>
                <a:off x="1291511" y="4143718"/>
                <a:ext cx="113817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F4CA503B-3688-9FD7-0A49-3C89D5E2619E}"/>
                </a:ext>
              </a:extLst>
            </p:cNvPr>
            <p:cNvCxnSpPr>
              <a:cxnSpLocks/>
              <a:stCxn id="52" idx="2"/>
              <a:endCxn id="73" idx="0"/>
            </p:cNvCxnSpPr>
            <p:nvPr/>
          </p:nvCxnSpPr>
          <p:spPr>
            <a:xfrm flipH="1">
              <a:off x="4434453" y="3641227"/>
              <a:ext cx="1073" cy="161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B2508017-B0CA-F339-7CDF-FE956E291D4D}"/>
                </a:ext>
              </a:extLst>
            </p:cNvPr>
            <p:cNvCxnSpPr>
              <a:cxnSpLocks/>
              <a:stCxn id="233" idx="2"/>
              <a:endCxn id="291" idx="0"/>
            </p:cNvCxnSpPr>
            <p:nvPr/>
          </p:nvCxnSpPr>
          <p:spPr>
            <a:xfrm flipH="1">
              <a:off x="6965594" y="3641228"/>
              <a:ext cx="1074" cy="161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7739C2D0-7B7A-2909-47D5-42AD642AEE43}"/>
                </a:ext>
              </a:extLst>
            </p:cNvPr>
            <p:cNvCxnSpPr>
              <a:stCxn id="73" idx="3"/>
              <a:endCxn id="6" idx="1"/>
            </p:cNvCxnSpPr>
            <p:nvPr/>
          </p:nvCxnSpPr>
          <p:spPr>
            <a:xfrm>
              <a:off x="4846519" y="4160232"/>
              <a:ext cx="331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E906EA16-EF2B-490A-F401-C7657409089B}"/>
                </a:ext>
              </a:extLst>
            </p:cNvPr>
            <p:cNvCxnSpPr>
              <a:cxnSpLocks/>
              <a:stCxn id="291" idx="1"/>
              <a:endCxn id="6" idx="3"/>
            </p:cNvCxnSpPr>
            <p:nvPr/>
          </p:nvCxnSpPr>
          <p:spPr>
            <a:xfrm flipH="1">
              <a:off x="6263588" y="4160232"/>
              <a:ext cx="289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Rectangle: Rounded Corners 317">
              <a:extLst>
                <a:ext uri="{FF2B5EF4-FFF2-40B4-BE49-F238E27FC236}">
                  <a16:creationId xmlns:a16="http://schemas.microsoft.com/office/drawing/2014/main" id="{A98916CB-4970-24B6-E763-EDB206BED2BD}"/>
                </a:ext>
              </a:extLst>
            </p:cNvPr>
            <p:cNvSpPr/>
            <p:nvPr/>
          </p:nvSpPr>
          <p:spPr>
            <a:xfrm rot="16200000">
              <a:off x="5856470" y="3347002"/>
              <a:ext cx="519208" cy="9818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</a:t>
              </a:r>
              <a:endParaRPr lang="de-DE" sz="2400" dirty="0"/>
            </a:p>
          </p:txBody>
        </p:sp>
        <p:sp>
          <p:nvSpPr>
            <p:cNvPr id="319" name="Rectangle: Rounded Corners 318">
              <a:extLst>
                <a:ext uri="{FF2B5EF4-FFF2-40B4-BE49-F238E27FC236}">
                  <a16:creationId xmlns:a16="http://schemas.microsoft.com/office/drawing/2014/main" id="{4F29A826-EABA-8F71-42D9-E020FF546E3C}"/>
                </a:ext>
              </a:extLst>
            </p:cNvPr>
            <p:cNvSpPr/>
            <p:nvPr/>
          </p:nvSpPr>
          <p:spPr>
            <a:xfrm rot="16200000">
              <a:off x="5693941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t+1</a:t>
              </a:r>
              <a:endParaRPr lang="de-DE" sz="2400" dirty="0"/>
            </a:p>
          </p:txBody>
        </p:sp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594EA60E-7FD9-CE80-5251-37AB87F756C8}"/>
                </a:ext>
              </a:extLst>
            </p:cNvPr>
            <p:cNvSpPr/>
            <p:nvPr/>
          </p:nvSpPr>
          <p:spPr>
            <a:xfrm rot="16200000">
              <a:off x="5531412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t+2</a:t>
              </a:r>
            </a:p>
          </p:txBody>
        </p:sp>
        <p:sp>
          <p:nvSpPr>
            <p:cNvPr id="321" name="Rectangle: Rounded Corners 320">
              <a:extLst>
                <a:ext uri="{FF2B5EF4-FFF2-40B4-BE49-F238E27FC236}">
                  <a16:creationId xmlns:a16="http://schemas.microsoft.com/office/drawing/2014/main" id="{6C547A2E-18FA-77C2-D842-6F64D1C76E60}"/>
                </a:ext>
              </a:extLst>
            </p:cNvPr>
            <p:cNvSpPr/>
            <p:nvPr/>
          </p:nvSpPr>
          <p:spPr>
            <a:xfrm rot="16200000">
              <a:off x="5368883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t+3</a:t>
              </a:r>
            </a:p>
          </p:txBody>
        </p:sp>
        <p:sp>
          <p:nvSpPr>
            <p:cNvPr id="322" name="Rectangle: Rounded Corners 321">
              <a:extLst>
                <a:ext uri="{FF2B5EF4-FFF2-40B4-BE49-F238E27FC236}">
                  <a16:creationId xmlns:a16="http://schemas.microsoft.com/office/drawing/2014/main" id="{7E904BCD-22F8-67E1-CC43-CD44F4F6D9C1}"/>
                </a:ext>
              </a:extLst>
            </p:cNvPr>
            <p:cNvSpPr/>
            <p:nvPr/>
          </p:nvSpPr>
          <p:spPr>
            <a:xfrm rot="16200000">
              <a:off x="5206354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t+4</a:t>
              </a:r>
            </a:p>
          </p:txBody>
        </p:sp>
        <p:sp>
          <p:nvSpPr>
            <p:cNvPr id="323" name="Rectangle: Rounded Corners 322">
              <a:extLst>
                <a:ext uri="{FF2B5EF4-FFF2-40B4-BE49-F238E27FC236}">
                  <a16:creationId xmlns:a16="http://schemas.microsoft.com/office/drawing/2014/main" id="{F4D18FF7-393E-E1C7-782E-63F07505006E}"/>
                </a:ext>
              </a:extLst>
            </p:cNvPr>
            <p:cNvSpPr/>
            <p:nvPr/>
          </p:nvSpPr>
          <p:spPr>
            <a:xfrm rot="16200000">
              <a:off x="5043825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t+5</a:t>
              </a:r>
            </a:p>
          </p:txBody>
        </p:sp>
        <p:sp>
          <p:nvSpPr>
            <p:cNvPr id="325" name="Rectangle: Rounded Corners 324">
              <a:extLst>
                <a:ext uri="{FF2B5EF4-FFF2-40B4-BE49-F238E27FC236}">
                  <a16:creationId xmlns:a16="http://schemas.microsoft.com/office/drawing/2014/main" id="{1031A272-F641-D2D0-00E9-E345BB2797B1}"/>
                </a:ext>
              </a:extLst>
            </p:cNvPr>
            <p:cNvSpPr/>
            <p:nvPr/>
          </p:nvSpPr>
          <p:spPr>
            <a:xfrm rot="16200000">
              <a:off x="6071409" y="3042732"/>
              <a:ext cx="84850" cy="10266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6" name="Rectangle: Rounded Corners 325">
              <a:extLst>
                <a:ext uri="{FF2B5EF4-FFF2-40B4-BE49-F238E27FC236}">
                  <a16:creationId xmlns:a16="http://schemas.microsoft.com/office/drawing/2014/main" id="{2B046A5F-9E07-C5F5-1661-BA3C829103BD}"/>
                </a:ext>
              </a:extLst>
            </p:cNvPr>
            <p:cNvSpPr/>
            <p:nvPr/>
          </p:nvSpPr>
          <p:spPr>
            <a:xfrm rot="16200000">
              <a:off x="5909765" y="3043493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7" name="Rectangle: Rounded Corners 326">
              <a:extLst>
                <a:ext uri="{FF2B5EF4-FFF2-40B4-BE49-F238E27FC236}">
                  <a16:creationId xmlns:a16="http://schemas.microsoft.com/office/drawing/2014/main" id="{A4CFFEFF-27DB-2327-9DE1-BC5C694F39C1}"/>
                </a:ext>
              </a:extLst>
            </p:cNvPr>
            <p:cNvSpPr/>
            <p:nvPr/>
          </p:nvSpPr>
          <p:spPr>
            <a:xfrm rot="16200000">
              <a:off x="5748121" y="3044254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427E62EC-D2BE-B150-617E-9E6D3756E52F}"/>
                </a:ext>
              </a:extLst>
            </p:cNvPr>
            <p:cNvSpPr/>
            <p:nvPr/>
          </p:nvSpPr>
          <p:spPr>
            <a:xfrm rot="16200000">
              <a:off x="5586477" y="3045015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9" name="Rectangle: Rounded Corners 328">
              <a:extLst>
                <a:ext uri="{FF2B5EF4-FFF2-40B4-BE49-F238E27FC236}">
                  <a16:creationId xmlns:a16="http://schemas.microsoft.com/office/drawing/2014/main" id="{450F815A-5F58-C35A-5D9C-A04467A4F142}"/>
                </a:ext>
              </a:extLst>
            </p:cNvPr>
            <p:cNvSpPr/>
            <p:nvPr/>
          </p:nvSpPr>
          <p:spPr>
            <a:xfrm rot="16200000">
              <a:off x="5424833" y="3045776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30" name="Rectangle: Rounded Corners 329">
              <a:extLst>
                <a:ext uri="{FF2B5EF4-FFF2-40B4-BE49-F238E27FC236}">
                  <a16:creationId xmlns:a16="http://schemas.microsoft.com/office/drawing/2014/main" id="{39C858E1-3F88-52C5-2EBA-0493CA3A507E}"/>
                </a:ext>
              </a:extLst>
            </p:cNvPr>
            <p:cNvSpPr/>
            <p:nvPr/>
          </p:nvSpPr>
          <p:spPr>
            <a:xfrm rot="16200000">
              <a:off x="5263189" y="3046537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F070A031-47D3-1716-AAD9-3D987513F4DF}"/>
                </a:ext>
              </a:extLst>
            </p:cNvPr>
            <p:cNvSpPr/>
            <p:nvPr/>
          </p:nvSpPr>
          <p:spPr>
            <a:xfrm rot="10800000">
              <a:off x="4966983" y="3413031"/>
              <a:ext cx="1383562" cy="1444516"/>
            </a:xfrm>
            <a:prstGeom prst="arc">
              <a:avLst>
                <a:gd name="adj1" fmla="val 17884462"/>
                <a:gd name="adj2" fmla="val 3076966"/>
              </a:avLst>
            </a:prstGeom>
            <a:ln w="28575"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B9D4A24D-6FE1-F6A0-9E16-DD63FF4E586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5721957" y="5046124"/>
              <a:ext cx="0" cy="2270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0401C8D-5B23-3FCC-2D7C-DDB6020B1959}"/>
                </a:ext>
              </a:extLst>
            </p:cNvPr>
            <p:cNvCxnSpPr>
              <a:cxnSpLocks/>
              <a:stCxn id="127" idx="1"/>
              <a:endCxn id="160" idx="2"/>
            </p:cNvCxnSpPr>
            <p:nvPr/>
          </p:nvCxnSpPr>
          <p:spPr>
            <a:xfrm rot="10800000">
              <a:off x="4897853" y="2464865"/>
              <a:ext cx="347310" cy="1216"/>
            </a:xfrm>
            <a:prstGeom prst="bentConnector3">
              <a:avLst>
                <a:gd name="adj1" fmla="val 50000"/>
              </a:avLst>
            </a:prstGeom>
            <a:ln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C84DA124-7DE7-418F-AFFE-154E4C7EE4CE}"/>
                </a:ext>
              </a:extLst>
            </p:cNvPr>
            <p:cNvCxnSpPr>
              <a:cxnSpLocks/>
              <a:stCxn id="251" idx="2"/>
              <a:endCxn id="123" idx="1"/>
            </p:cNvCxnSpPr>
            <p:nvPr/>
          </p:nvCxnSpPr>
          <p:spPr>
            <a:xfrm flipV="1">
              <a:off x="7428964" y="2245531"/>
              <a:ext cx="180582" cy="3"/>
            </a:xfrm>
            <a:prstGeom prst="bentConnector3">
              <a:avLst>
                <a:gd name="adj1" fmla="val 50000"/>
              </a:avLst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D27F6112-019D-0A02-D8C6-A8C700492E8B}"/>
                </a:ext>
              </a:extLst>
            </p:cNvPr>
            <p:cNvSpPr txBox="1"/>
            <p:nvPr/>
          </p:nvSpPr>
          <p:spPr>
            <a:xfrm>
              <a:off x="3369670" y="4719781"/>
              <a:ext cx="880917" cy="400110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Global image features</a:t>
              </a:r>
              <a:endParaRPr lang="de-DE" sz="1000" dirty="0"/>
            </a:p>
          </p:txBody>
        </p: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EF65D69B-5CF0-7A23-E0C6-1B8637910673}"/>
                </a:ext>
              </a:extLst>
            </p:cNvPr>
            <p:cNvCxnSpPr>
              <a:cxnSpLocks/>
              <a:stCxn id="353" idx="0"/>
              <a:endCxn id="135" idx="0"/>
            </p:cNvCxnSpPr>
            <p:nvPr/>
          </p:nvCxnSpPr>
          <p:spPr>
            <a:xfrm rot="5400000" flipH="1" flipV="1">
              <a:off x="2653467" y="3402195"/>
              <a:ext cx="2474249" cy="160925"/>
            </a:xfrm>
            <a:prstGeom prst="bentConnector2">
              <a:avLst/>
            </a:prstGeom>
            <a:ln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DB33CF05-FD6D-D421-90FC-DED5BE382B00}"/>
                </a:ext>
              </a:extLst>
            </p:cNvPr>
            <p:cNvSpPr txBox="1"/>
            <p:nvPr/>
          </p:nvSpPr>
          <p:spPr>
            <a:xfrm>
              <a:off x="7075058" y="4632502"/>
              <a:ext cx="973370" cy="4308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Root-relative pose features</a:t>
              </a:r>
              <a:endParaRPr lang="de-DE" sz="1100" dirty="0"/>
            </a:p>
          </p:txBody>
        </p: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85DB12F0-6C54-659F-05AD-C5825360E0AA}"/>
                </a:ext>
              </a:extLst>
            </p:cNvPr>
            <p:cNvCxnSpPr>
              <a:cxnSpLocks/>
              <a:stCxn id="250" idx="2"/>
              <a:endCxn id="359" idx="0"/>
            </p:cNvCxnSpPr>
            <p:nvPr/>
          </p:nvCxnSpPr>
          <p:spPr>
            <a:xfrm>
              <a:off x="7428964" y="2464868"/>
              <a:ext cx="132779" cy="2167634"/>
            </a:xfrm>
            <a:prstGeom prst="bentConnector2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14AA6605-86C9-B3DE-E25B-0D1ADB0E4FDE}"/>
                </a:ext>
              </a:extLst>
            </p:cNvPr>
            <p:cNvSpPr txBox="1"/>
            <p:nvPr/>
          </p:nvSpPr>
          <p:spPr>
            <a:xfrm>
              <a:off x="5022936" y="2798427"/>
              <a:ext cx="13960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Targets &amp; Predictions</a:t>
              </a:r>
              <a:endParaRPr lang="de-D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751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Goal</a:t>
            </a:r>
            <a:r>
              <a:rPr lang="en-US" dirty="0"/>
              <a:t> is to answer the following questions.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>
                <a:solidFill>
                  <a:srgbClr val="00B050"/>
                </a:solidFill>
              </a:rPr>
              <a:t>Where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u="sng" dirty="0">
                <a:solidFill>
                  <a:srgbClr val="00B050"/>
                </a:solidFill>
              </a:rPr>
              <a:t>how</a:t>
            </a:r>
            <a:r>
              <a:rPr lang="en-US" dirty="0"/>
              <a:t> did each local feature evolve </a:t>
            </a:r>
            <a:r>
              <a:rPr lang="en-US" u="sng" dirty="0">
                <a:solidFill>
                  <a:srgbClr val="7030A0"/>
                </a:solidFill>
              </a:rPr>
              <a:t>from</a:t>
            </a:r>
            <a:r>
              <a:rPr lang="en-US" dirty="0"/>
              <a:t>?</a:t>
            </a:r>
          </a:p>
          <a:p>
            <a:pPr lvl="1"/>
            <a:r>
              <a:rPr lang="en-US" u="sng" dirty="0">
                <a:solidFill>
                  <a:srgbClr val="00B050"/>
                </a:solidFill>
              </a:rPr>
              <a:t>Where</a:t>
            </a:r>
            <a:r>
              <a:rPr lang="en-US" dirty="0"/>
              <a:t> and </a:t>
            </a:r>
            <a:r>
              <a:rPr lang="en-US" u="sng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will each local feature evolve </a:t>
            </a:r>
            <a:r>
              <a:rPr lang="en-US" u="sng" dirty="0">
                <a:solidFill>
                  <a:srgbClr val="0070C0"/>
                </a:solidFill>
              </a:rPr>
              <a:t>to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keywords representing temporal direction.</a:t>
            </a:r>
          </a:p>
          <a:p>
            <a:pPr lvl="2"/>
            <a:r>
              <a:rPr lang="en-US" dirty="0">
                <a:solidFill>
                  <a:srgbClr val="7030A0"/>
                </a:solidFill>
              </a:rPr>
              <a:t>From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rgbClr val="7030A0"/>
                </a:solidFill>
              </a:rPr>
              <a:t>Cause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dirty="0">
                <a:solidFill>
                  <a:srgbClr val="0070C0"/>
                </a:solidFill>
              </a:rPr>
              <a:t>To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rgbClr val="0070C0"/>
                </a:solidFill>
                <a:sym typeface="Wingdings" panose="05000000000000000000" pitchFamily="2" charset="2"/>
              </a:rPr>
              <a:t>Effect</a:t>
            </a:r>
            <a:endParaRPr lang="en-US" i="1" dirty="0">
              <a:solidFill>
                <a:srgbClr val="0070C0"/>
              </a:solidFill>
            </a:endParaRP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88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case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4091970" y="5000169"/>
            <a:ext cx="1647177" cy="165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4091969" y="4758287"/>
            <a:ext cx="1647177" cy="16509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4091968" y="4516405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4091967" y="4274523"/>
            <a:ext cx="1647177" cy="165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4091966" y="4032641"/>
            <a:ext cx="1647177" cy="1650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4091965" y="3790759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4091964" y="3548877"/>
            <a:ext cx="1647177" cy="165098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4091963" y="3306995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4091962" y="3065113"/>
            <a:ext cx="1647177" cy="1650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4091961" y="2823231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1339801" y="2388127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01" y="2388127"/>
                <a:ext cx="123165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4324884" y="2388127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84" y="2388127"/>
                <a:ext cx="123165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DE1032-215C-D263-730D-43623BD66584}"/>
              </a:ext>
            </a:extLst>
          </p:cNvPr>
          <p:cNvCxnSpPr/>
          <p:nvPr/>
        </p:nvCxnSpPr>
        <p:spPr>
          <a:xfrm>
            <a:off x="10233886" y="2819163"/>
            <a:ext cx="0" cy="96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CA52060-8810-5159-6F5B-7380BCEA7827}"/>
              </a:ext>
            </a:extLst>
          </p:cNvPr>
          <p:cNvCxnSpPr>
            <a:cxnSpLocks/>
          </p:cNvCxnSpPr>
          <p:nvPr/>
        </p:nvCxnSpPr>
        <p:spPr>
          <a:xfrm>
            <a:off x="10233886" y="2819163"/>
            <a:ext cx="978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/>
              <p:nvPr/>
            </p:nvSpPr>
            <p:spPr>
              <a:xfrm>
                <a:off x="9659410" y="3834232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410" y="3834232"/>
                <a:ext cx="1231658" cy="246221"/>
              </a:xfrm>
              <a:prstGeom prst="rect">
                <a:avLst/>
              </a:prstGeom>
              <a:blipFill>
                <a:blip r:embed="rId4"/>
                <a:stretch>
                  <a:fillRect r="-6436" b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/>
              <p:nvPr/>
            </p:nvSpPr>
            <p:spPr>
              <a:xfrm>
                <a:off x="10570091" y="2865219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091" y="2865219"/>
                <a:ext cx="1231658" cy="246221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1106870" y="5000169"/>
            <a:ext cx="1647177" cy="165098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1106869" y="4758287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1106868" y="4516405"/>
            <a:ext cx="1647177" cy="1650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1106867" y="4274523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1106866" y="4032641"/>
            <a:ext cx="1647177" cy="1650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1106865" y="3790759"/>
            <a:ext cx="1647177" cy="1650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1106864" y="3548877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1106863" y="3306995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1106862" y="3065113"/>
            <a:ext cx="1647177" cy="1650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1106861" y="2823231"/>
            <a:ext cx="1647177" cy="1650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3B733F-57F1-6E82-4727-5D93E4DBD354}"/>
                  </a:ext>
                </a:extLst>
              </p:cNvPr>
              <p:cNvSpPr txBox="1"/>
              <p:nvPr/>
            </p:nvSpPr>
            <p:spPr>
              <a:xfrm>
                <a:off x="1210875" y="5425759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3B733F-57F1-6E82-4727-5D93E4DBD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875" y="5425759"/>
                <a:ext cx="1231658" cy="246221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4D31407-8FF0-1DF1-A2C9-4710826ADAFC}"/>
                  </a:ext>
                </a:extLst>
              </p:cNvPr>
              <p:cNvSpPr txBox="1"/>
              <p:nvPr/>
            </p:nvSpPr>
            <p:spPr>
              <a:xfrm>
                <a:off x="4324884" y="5360822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4D31407-8FF0-1DF1-A2C9-4710826AD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84" y="5360822"/>
                <a:ext cx="1231658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1D3E678-B979-8872-F7ED-574F9D40D313}"/>
              </a:ext>
            </a:extLst>
          </p:cNvPr>
          <p:cNvCxnSpPr>
            <a:cxnSpLocks/>
            <a:stCxn id="82" idx="1"/>
            <a:endCxn id="43" idx="3"/>
          </p:cNvCxnSpPr>
          <p:nvPr/>
        </p:nvCxnSpPr>
        <p:spPr>
          <a:xfrm>
            <a:off x="2754044" y="4357072"/>
            <a:ext cx="1337924" cy="241882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C4335E-8EB3-5F76-3019-98215485A7AF}"/>
              </a:ext>
            </a:extLst>
          </p:cNvPr>
          <p:cNvCxnSpPr>
            <a:cxnSpLocks/>
            <a:stCxn id="82" idx="1"/>
            <a:endCxn id="50" idx="3"/>
          </p:cNvCxnSpPr>
          <p:nvPr/>
        </p:nvCxnSpPr>
        <p:spPr>
          <a:xfrm flipV="1">
            <a:off x="2754044" y="2905780"/>
            <a:ext cx="1337917" cy="1451292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0E71FF0-3190-A4FE-D446-BEC086E06923}"/>
              </a:ext>
            </a:extLst>
          </p:cNvPr>
          <p:cNvCxnSpPr>
            <a:cxnSpLocks/>
            <a:stCxn id="82" idx="1"/>
            <a:endCxn id="41" idx="3"/>
          </p:cNvCxnSpPr>
          <p:nvPr/>
        </p:nvCxnSpPr>
        <p:spPr>
          <a:xfrm>
            <a:off x="2754044" y="4357072"/>
            <a:ext cx="1337926" cy="725646"/>
          </a:xfrm>
          <a:prstGeom prst="line">
            <a:avLst/>
          </a:prstGeom>
          <a:ln w="571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AD8E2F4-CEC8-43C0-6DBD-940AD362C35A}"/>
              </a:ext>
            </a:extLst>
          </p:cNvPr>
          <p:cNvCxnSpPr>
            <a:cxnSpLocks/>
            <a:stCxn id="82" idx="1"/>
            <a:endCxn id="42" idx="3"/>
          </p:cNvCxnSpPr>
          <p:nvPr/>
        </p:nvCxnSpPr>
        <p:spPr>
          <a:xfrm>
            <a:off x="2754044" y="4357072"/>
            <a:ext cx="1337925" cy="483764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24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attention coefficient matrix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5400000" flipV="1">
            <a:off x="4326235" y="3054050"/>
            <a:ext cx="1647177" cy="165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5400000" flipV="1">
            <a:off x="4084353" y="3054051"/>
            <a:ext cx="1647177" cy="16509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5400000" flipV="1">
            <a:off x="3842471" y="3054052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5400000" flipV="1">
            <a:off x="3600589" y="3054053"/>
            <a:ext cx="1647177" cy="165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5400000" flipV="1">
            <a:off x="3358707" y="3054054"/>
            <a:ext cx="1647177" cy="1650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5400000" flipV="1">
            <a:off x="3116825" y="3054055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5400000" flipV="1">
            <a:off x="2874943" y="3054056"/>
            <a:ext cx="1647177" cy="165098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5400000" flipV="1">
            <a:off x="2633061" y="3054057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5400000" flipV="1">
            <a:off x="2391179" y="3054058"/>
            <a:ext cx="1647177" cy="1650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5400000" flipV="1">
            <a:off x="2149297" y="3054059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1485615" y="3727993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15" y="3727993"/>
                <a:ext cx="123165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 rot="16200000">
                <a:off x="2058923" y="2922477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58923" y="2922477"/>
                <a:ext cx="1231658" cy="369332"/>
              </a:xfrm>
              <a:prstGeom prst="rect">
                <a:avLst/>
              </a:prstGeom>
              <a:blipFill>
                <a:blip r:embed="rId3"/>
                <a:stretch>
                  <a:fillRect r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1035977" y="6321630"/>
            <a:ext cx="1647177" cy="165098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1035976" y="6079748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1035975" y="5837866"/>
            <a:ext cx="1647177" cy="1650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1035974" y="5595984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1035973" y="5354102"/>
            <a:ext cx="1647177" cy="1650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1035972" y="5112220"/>
            <a:ext cx="1647177" cy="1650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1035971" y="4870338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1035970" y="4628456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1035969" y="4386574"/>
            <a:ext cx="1647177" cy="1650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1035968" y="4144692"/>
            <a:ext cx="1647177" cy="1650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2F0B5E9-75B6-73AB-3DAF-3F7C2FC82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050506"/>
              </p:ext>
            </p:extLst>
          </p:nvPr>
        </p:nvGraphicFramePr>
        <p:xfrm>
          <a:off x="2859876" y="4144692"/>
          <a:ext cx="2342040" cy="2339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4">
                  <a:extLst>
                    <a:ext uri="{9D8B030D-6E8A-4147-A177-3AD203B41FA5}">
                      <a16:colId xmlns:a16="http://schemas.microsoft.com/office/drawing/2014/main" val="29958121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319102143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82762506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6049590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068103330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51625859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751350835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351721764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13217381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556276237"/>
                    </a:ext>
                  </a:extLst>
                </a:gridCol>
              </a:tblGrid>
              <a:tr h="233939">
                <a:tc>
                  <a:txBody>
                    <a:bodyPr/>
                    <a:lstStyle/>
                    <a:p>
                      <a:endParaRPr lang="de-DE" sz="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9477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700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74890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285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22049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30391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16596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1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80307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7588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/>
              <p:nvPr/>
            </p:nvSpPr>
            <p:spPr>
              <a:xfrm>
                <a:off x="5201916" y="2984031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16" y="2984031"/>
                <a:ext cx="1231658" cy="246221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/>
              <p:nvPr/>
            </p:nvSpPr>
            <p:spPr>
              <a:xfrm>
                <a:off x="-82271" y="5298874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271" y="5298874"/>
                <a:ext cx="1231658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19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Multiply attention coefficients with the value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4616625" y="5028837"/>
            <a:ext cx="1647177" cy="165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4616624" y="4786955"/>
            <a:ext cx="1647177" cy="16509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4616623" y="4545073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4616622" y="4303191"/>
            <a:ext cx="1647177" cy="165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4616621" y="4061309"/>
            <a:ext cx="1647177" cy="1650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4616620" y="3819427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4616619" y="3577545"/>
            <a:ext cx="1647177" cy="165098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4616618" y="3335663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4616617" y="3093781"/>
            <a:ext cx="1647177" cy="1650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4616616" y="2851899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4824375" y="2454978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75" y="2454978"/>
                <a:ext cx="1231658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2F0B5E9-75B6-73AB-3DAF-3F7C2FC82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907433"/>
              </p:ext>
            </p:extLst>
          </p:nvPr>
        </p:nvGraphicFramePr>
        <p:xfrm>
          <a:off x="838200" y="2851899"/>
          <a:ext cx="2342040" cy="2339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4">
                  <a:extLst>
                    <a:ext uri="{9D8B030D-6E8A-4147-A177-3AD203B41FA5}">
                      <a16:colId xmlns:a16="http://schemas.microsoft.com/office/drawing/2014/main" val="29958121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319102143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82762506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6049590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068103330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51625859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751350835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351721764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13217381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556276237"/>
                    </a:ext>
                  </a:extLst>
                </a:gridCol>
              </a:tblGrid>
              <a:tr h="233939">
                <a:tc>
                  <a:txBody>
                    <a:bodyPr/>
                    <a:lstStyle/>
                    <a:p>
                      <a:endParaRPr lang="de-DE" sz="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9477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700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74890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285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22049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30391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16596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1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80307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7588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/>
              <p:nvPr/>
            </p:nvSpPr>
            <p:spPr>
              <a:xfrm>
                <a:off x="4824375" y="5240467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75" y="5240467"/>
                <a:ext cx="1231658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/>
              <p:nvPr/>
            </p:nvSpPr>
            <p:spPr>
              <a:xfrm>
                <a:off x="1393391" y="2516533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391" y="2516533"/>
                <a:ext cx="1231658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0D86E2-6A52-2A12-2570-1A435CF325E0}"/>
                  </a:ext>
                </a:extLst>
              </p:cNvPr>
              <p:cNvSpPr txBox="1"/>
              <p:nvPr/>
            </p:nvSpPr>
            <p:spPr>
              <a:xfrm>
                <a:off x="3282599" y="3658713"/>
                <a:ext cx="1231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de-DE" sz="6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0D86E2-6A52-2A12-2570-1A435CF32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599" y="3658713"/>
                <a:ext cx="123165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50926-CEFA-3D7C-E33B-858133032633}"/>
                  </a:ext>
                </a:extLst>
              </p:cNvPr>
              <p:cNvSpPr txBox="1"/>
              <p:nvPr/>
            </p:nvSpPr>
            <p:spPr>
              <a:xfrm>
                <a:off x="6484527" y="3654213"/>
                <a:ext cx="1231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50926-CEFA-3D7C-E33B-858133032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27" y="3654213"/>
                <a:ext cx="123165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08A7B8-40E1-54C4-7A15-5133182BB502}"/>
              </a:ext>
            </a:extLst>
          </p:cNvPr>
          <p:cNvSpPr/>
          <p:nvPr/>
        </p:nvSpPr>
        <p:spPr>
          <a:xfrm rot="10800000" flipV="1">
            <a:off x="7898212" y="5028837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ACEBC3-D65A-85BB-DA29-7B91A4803452}"/>
              </a:ext>
            </a:extLst>
          </p:cNvPr>
          <p:cNvSpPr/>
          <p:nvPr/>
        </p:nvSpPr>
        <p:spPr>
          <a:xfrm rot="10800000" flipV="1">
            <a:off x="7898211" y="4786955"/>
            <a:ext cx="1647177" cy="1650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65F3CE-9BFF-21BA-4F47-C490A834AD27}"/>
              </a:ext>
            </a:extLst>
          </p:cNvPr>
          <p:cNvSpPr/>
          <p:nvPr/>
        </p:nvSpPr>
        <p:spPr>
          <a:xfrm rot="10800000" flipV="1">
            <a:off x="7898210" y="4545073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94B0E4-B0C7-2223-899D-D242458DB7C2}"/>
              </a:ext>
            </a:extLst>
          </p:cNvPr>
          <p:cNvSpPr/>
          <p:nvPr/>
        </p:nvSpPr>
        <p:spPr>
          <a:xfrm rot="10800000" flipV="1">
            <a:off x="7898209" y="4303191"/>
            <a:ext cx="1647177" cy="1650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816AA6-226A-F4E7-24C5-9142833A03A5}"/>
              </a:ext>
            </a:extLst>
          </p:cNvPr>
          <p:cNvSpPr/>
          <p:nvPr/>
        </p:nvSpPr>
        <p:spPr>
          <a:xfrm rot="10800000" flipV="1">
            <a:off x="7898208" y="4061309"/>
            <a:ext cx="1647177" cy="1650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98D258-0506-ABA0-7D9E-595A740C0D26}"/>
              </a:ext>
            </a:extLst>
          </p:cNvPr>
          <p:cNvSpPr/>
          <p:nvPr/>
        </p:nvSpPr>
        <p:spPr>
          <a:xfrm rot="10800000" flipV="1">
            <a:off x="7898207" y="3819427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4B94E-2DA7-F1A1-4698-579D8CB303F5}"/>
              </a:ext>
            </a:extLst>
          </p:cNvPr>
          <p:cNvSpPr/>
          <p:nvPr/>
        </p:nvSpPr>
        <p:spPr>
          <a:xfrm rot="10800000" flipV="1">
            <a:off x="7898206" y="3577545"/>
            <a:ext cx="1647177" cy="165098"/>
          </a:xfrm>
          <a:prstGeom prst="roundRect">
            <a:avLst/>
          </a:prstGeom>
          <a:solidFill>
            <a:srgbClr val="A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2A15AA-AC96-6C40-2AAD-1A7F23F2DDE7}"/>
              </a:ext>
            </a:extLst>
          </p:cNvPr>
          <p:cNvSpPr/>
          <p:nvPr/>
        </p:nvSpPr>
        <p:spPr>
          <a:xfrm rot="10800000" flipV="1">
            <a:off x="7898205" y="3335663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EAAACB-6647-25FD-C9CF-D6ECFB9E24D0}"/>
              </a:ext>
            </a:extLst>
          </p:cNvPr>
          <p:cNvSpPr/>
          <p:nvPr/>
        </p:nvSpPr>
        <p:spPr>
          <a:xfrm rot="10800000" flipV="1">
            <a:off x="7898204" y="3093781"/>
            <a:ext cx="1647177" cy="165098"/>
          </a:xfrm>
          <a:prstGeom prst="round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E1C9FC-1279-1209-F9E9-8B26504B72D5}"/>
              </a:ext>
            </a:extLst>
          </p:cNvPr>
          <p:cNvSpPr/>
          <p:nvPr/>
        </p:nvSpPr>
        <p:spPr>
          <a:xfrm rot="10800000" flipV="1">
            <a:off x="7898203" y="2851899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3EB30C-663E-47AB-FF90-98012CCC591C}"/>
                  </a:ext>
                </a:extLst>
              </p:cNvPr>
              <p:cNvSpPr txBox="1"/>
              <p:nvPr/>
            </p:nvSpPr>
            <p:spPr>
              <a:xfrm>
                <a:off x="8089087" y="5240466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𝐴𝑡𝑡𝑒𝑛𝑑𝑒𝑑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𝑉𝑎𝑙𝑢𝑒𝑠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3EB30C-663E-47AB-FF90-98012CCC5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087" y="5240466"/>
                <a:ext cx="1231658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6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</Words>
  <Application>Microsoft Office PowerPoint</Application>
  <PresentationFormat>Widescreen</PresentationFormat>
  <Paragraphs>135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Image Changes</vt:lpstr>
      <vt:lpstr>Local Changes </vt:lpstr>
      <vt:lpstr>Local Changes </vt:lpstr>
      <vt:lpstr>PowerPoint Presentation</vt:lpstr>
      <vt:lpstr>Temporal Attention</vt:lpstr>
      <vt:lpstr>Temporal Attention</vt:lpstr>
      <vt:lpstr>Temporal Attention</vt:lpstr>
      <vt:lpstr>Temporal Attention</vt:lpstr>
      <vt:lpstr>Temporal Attention</vt:lpstr>
      <vt:lpstr>Temporal Attention</vt:lpstr>
      <vt:lpstr>Temporal Attention</vt:lpstr>
      <vt:lpstr>Temporal Attention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</dc:creator>
  <cp:lastModifiedBy>Mohammad</cp:lastModifiedBy>
  <cp:revision>48</cp:revision>
  <dcterms:created xsi:type="dcterms:W3CDTF">2023-06-29T16:05:48Z</dcterms:created>
  <dcterms:modified xsi:type="dcterms:W3CDTF">2023-07-08T16:02:45Z</dcterms:modified>
</cp:coreProperties>
</file>